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9"/>
  </p:notesMasterIdLst>
  <p:sldIdLst>
    <p:sldId id="270" r:id="rId2"/>
    <p:sldId id="287" r:id="rId3"/>
    <p:sldId id="285" r:id="rId4"/>
    <p:sldId id="293" r:id="rId5"/>
    <p:sldId id="274" r:id="rId6"/>
    <p:sldId id="495" r:id="rId7"/>
    <p:sldId id="288" r:id="rId8"/>
    <p:sldId id="273" r:id="rId9"/>
    <p:sldId id="290" r:id="rId10"/>
    <p:sldId id="275" r:id="rId11"/>
    <p:sldId id="281" r:id="rId12"/>
    <p:sldId id="289" r:id="rId13"/>
    <p:sldId id="292" r:id="rId14"/>
    <p:sldId id="291" r:id="rId15"/>
    <p:sldId id="276" r:id="rId16"/>
    <p:sldId id="277" r:id="rId17"/>
    <p:sldId id="278" r:id="rId18"/>
  </p:sldIdLst>
  <p:sldSz cx="9144000" cy="6858000" type="screen4x3"/>
  <p:notesSz cx="6858000" cy="9144000"/>
  <p:embeddedFontLst>
    <p:embeddedFont>
      <p:font typeface="Bahnschrift Condensed" panose="020B0502040204020203" pitchFamily="34" charset="0"/>
      <p:regular r:id="rId20"/>
      <p:bold r:id="rId21"/>
    </p:embeddedFont>
    <p:embeddedFont>
      <p:font typeface="Century Gothic" panose="020B0502020202020204" pitchFamily="34" charset="0"/>
      <p:regular r:id="rId22"/>
      <p:bold r:id="rId23"/>
      <p:italic r:id="rId24"/>
      <p:boldItalic r:id="rId25"/>
    </p:embeddedFont>
    <p:embeddedFont>
      <p:font typeface="メイリオ" panose="020B0604030504040204" pitchFamily="50" charset="-128"/>
      <p:regular r:id="rId26"/>
      <p:bold r:id="rId27"/>
      <p:italic r:id="rId28"/>
      <p:boldItalic r:id="rId29"/>
    </p:embeddedFont>
    <p:embeddedFont>
      <p:font typeface="游ゴシック" panose="020B0400000000000000" pitchFamily="50" charset="-128"/>
      <p:regular r:id="rId30"/>
      <p:bold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C80"/>
    <a:srgbClr val="FF9999"/>
    <a:srgbClr val="74CAEE"/>
    <a:srgbClr val="74CDF7"/>
    <a:srgbClr val="4472C4"/>
    <a:srgbClr val="FFFFFF"/>
    <a:srgbClr val="CC99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AA7D13C-5C04-4B67-927A-073D3FFD9C4F}" v="288" dt="2019-12-04T13:03:31.526"/>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56" autoAdjust="0"/>
    <p:restoredTop sz="95956" autoAdjust="0"/>
  </p:normalViewPr>
  <p:slideViewPr>
    <p:cSldViewPr snapToGrid="0">
      <p:cViewPr varScale="1">
        <p:scale>
          <a:sx n="113" d="100"/>
          <a:sy n="113" d="100"/>
        </p:scale>
        <p:origin x="82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 " userId="16e9bc068a9a693a" providerId="LiveId" clId="{4384B962-3965-48FE-A78A-340D2F939172}"/>
    <pc:docChg chg="undo custSel addSld modSld">
      <pc:chgData name=" " userId="16e9bc068a9a693a" providerId="LiveId" clId="{4384B962-3965-48FE-A78A-340D2F939172}" dt="2019-12-03T06:26:52.084" v="1" actId="20577"/>
      <pc:docMkLst>
        <pc:docMk/>
      </pc:docMkLst>
      <pc:sldChg chg="modSp add">
        <pc:chgData name=" " userId="16e9bc068a9a693a" providerId="LiveId" clId="{4384B962-3965-48FE-A78A-340D2F939172}" dt="2019-12-03T06:26:52.084" v="1" actId="20577"/>
        <pc:sldMkLst>
          <pc:docMk/>
          <pc:sldMk cId="3149025313" sldId="495"/>
        </pc:sldMkLst>
        <pc:spChg chg="mod">
          <ac:chgData name=" " userId="16e9bc068a9a693a" providerId="LiveId" clId="{4384B962-3965-48FE-A78A-340D2F939172}" dt="2019-12-03T06:26:52.084" v="1" actId="20577"/>
          <ac:spMkLst>
            <pc:docMk/>
            <pc:sldMk cId="3149025313" sldId="495"/>
            <ac:spMk id="25" creationId="{D71B868B-58E7-42B6-A3DD-1456CCF25B78}"/>
          </ac:spMkLst>
        </pc:spChg>
      </pc:sldChg>
    </pc:docChg>
  </pc:docChgLst>
  <pc:docChgLst>
    <pc:chgData name=" " userId="16e9bc068a9a693a" providerId="LiveId" clId="{CAA7D13C-5C04-4B67-927A-073D3FFD9C4F}"/>
    <pc:docChg chg="undo redo custSel addSld delSld modSld">
      <pc:chgData name=" " userId="16e9bc068a9a693a" providerId="LiveId" clId="{CAA7D13C-5C04-4B67-927A-073D3FFD9C4F}" dt="2019-12-04T13:03:43.037" v="1470" actId="1076"/>
      <pc:docMkLst>
        <pc:docMk/>
      </pc:docMkLst>
      <pc:sldChg chg="modSp">
        <pc:chgData name=" " userId="16e9bc068a9a693a" providerId="LiveId" clId="{CAA7D13C-5C04-4B67-927A-073D3FFD9C4F}" dt="2019-12-04T12:18:32.563" v="924"/>
        <pc:sldMkLst>
          <pc:docMk/>
          <pc:sldMk cId="1438009587" sldId="270"/>
        </pc:sldMkLst>
        <pc:graphicFrameChg chg="mod modGraphic">
          <ac:chgData name=" " userId="16e9bc068a9a693a" providerId="LiveId" clId="{CAA7D13C-5C04-4B67-927A-073D3FFD9C4F}" dt="2019-12-04T12:18:32.563" v="924"/>
          <ac:graphicFrameMkLst>
            <pc:docMk/>
            <pc:sldMk cId="1438009587" sldId="270"/>
            <ac:graphicFrameMk id="43" creationId="{E6AEA78D-08BD-4515-B35D-A340838DE4E3}"/>
          </ac:graphicFrameMkLst>
        </pc:graphicFrameChg>
      </pc:sldChg>
      <pc:sldChg chg="addSp delSp modSp">
        <pc:chgData name=" " userId="16e9bc068a9a693a" providerId="LiveId" clId="{CAA7D13C-5C04-4B67-927A-073D3FFD9C4F}" dt="2019-12-04T13:00:41.767" v="1433" actId="1038"/>
        <pc:sldMkLst>
          <pc:docMk/>
          <pc:sldMk cId="3600081088" sldId="273"/>
        </pc:sldMkLst>
        <pc:picChg chg="add del">
          <ac:chgData name=" " userId="16e9bc068a9a693a" providerId="LiveId" clId="{CAA7D13C-5C04-4B67-927A-073D3FFD9C4F}" dt="2019-12-04T13:00:39.566" v="1428" actId="478"/>
          <ac:picMkLst>
            <pc:docMk/>
            <pc:sldMk cId="3600081088" sldId="273"/>
            <ac:picMk id="40" creationId="{D7CD0168-596B-4338-9461-3B50F84F4A7A}"/>
          </ac:picMkLst>
        </pc:picChg>
        <pc:picChg chg="add mod ord">
          <ac:chgData name=" " userId="16e9bc068a9a693a" providerId="LiveId" clId="{CAA7D13C-5C04-4B67-927A-073D3FFD9C4F}" dt="2019-12-04T13:00:11.590" v="1422" actId="167"/>
          <ac:picMkLst>
            <pc:docMk/>
            <pc:sldMk cId="3600081088" sldId="273"/>
            <ac:picMk id="43" creationId="{256F222F-B8BC-4EF6-807F-C62AE2D0F9DA}"/>
          </ac:picMkLst>
        </pc:picChg>
        <pc:picChg chg="add mod ord">
          <ac:chgData name=" " userId="16e9bc068a9a693a" providerId="LiveId" clId="{CAA7D13C-5C04-4B67-927A-073D3FFD9C4F}" dt="2019-12-04T13:00:41.767" v="1433" actId="1038"/>
          <ac:picMkLst>
            <pc:docMk/>
            <pc:sldMk cId="3600081088" sldId="273"/>
            <ac:picMk id="44" creationId="{E6163E60-E7B9-4B01-AE50-2C0680815FAA}"/>
          </ac:picMkLst>
        </pc:picChg>
        <pc:picChg chg="del">
          <ac:chgData name=" " userId="16e9bc068a9a693a" providerId="LiveId" clId="{CAA7D13C-5C04-4B67-927A-073D3FFD9C4F}" dt="2019-12-04T13:00:12.494" v="1423" actId="478"/>
          <ac:picMkLst>
            <pc:docMk/>
            <pc:sldMk cId="3600081088" sldId="273"/>
            <ac:picMk id="52" creationId="{93A5E591-D957-4B69-93D7-36895DAE72F4}"/>
          </ac:picMkLst>
        </pc:picChg>
        <pc:cxnChg chg="mod">
          <ac:chgData name=" " userId="16e9bc068a9a693a" providerId="LiveId" clId="{CAA7D13C-5C04-4B67-927A-073D3FFD9C4F}" dt="2019-12-04T13:00:39.566" v="1428" actId="478"/>
          <ac:cxnSpMkLst>
            <pc:docMk/>
            <pc:sldMk cId="3600081088" sldId="273"/>
            <ac:cxnSpMk id="42" creationId="{EEEDBDC2-3A2C-4DEA-ABC6-EB1D1AB6E4B5}"/>
          </ac:cxnSpMkLst>
        </pc:cxnChg>
        <pc:cxnChg chg="mod">
          <ac:chgData name=" " userId="16e9bc068a9a693a" providerId="LiveId" clId="{CAA7D13C-5C04-4B67-927A-073D3FFD9C4F}" dt="2019-12-04T13:00:12.494" v="1423" actId="478"/>
          <ac:cxnSpMkLst>
            <pc:docMk/>
            <pc:sldMk cId="3600081088" sldId="273"/>
            <ac:cxnSpMk id="63" creationId="{BC4851C4-79E0-438D-BA36-C3564DA2DFB1}"/>
          </ac:cxnSpMkLst>
        </pc:cxnChg>
        <pc:cxnChg chg="mod">
          <ac:chgData name=" " userId="16e9bc068a9a693a" providerId="LiveId" clId="{CAA7D13C-5C04-4B67-927A-073D3FFD9C4F}" dt="2019-12-04T13:00:39.566" v="1428" actId="478"/>
          <ac:cxnSpMkLst>
            <pc:docMk/>
            <pc:sldMk cId="3600081088" sldId="273"/>
            <ac:cxnSpMk id="68" creationId="{FD87A409-25EA-4613-A549-24CF76716DAE}"/>
          </ac:cxnSpMkLst>
        </pc:cxnChg>
      </pc:sldChg>
      <pc:sldChg chg="delSp">
        <pc:chgData name=" " userId="16e9bc068a9a693a" providerId="LiveId" clId="{CAA7D13C-5C04-4B67-927A-073D3FFD9C4F}" dt="2019-12-04T12:41:22.240" v="1406" actId="478"/>
        <pc:sldMkLst>
          <pc:docMk/>
          <pc:sldMk cId="3344918699" sldId="276"/>
        </pc:sldMkLst>
        <pc:spChg chg="del">
          <ac:chgData name=" " userId="16e9bc068a9a693a" providerId="LiveId" clId="{CAA7D13C-5C04-4B67-927A-073D3FFD9C4F}" dt="2019-12-04T12:41:22.240" v="1406" actId="478"/>
          <ac:spMkLst>
            <pc:docMk/>
            <pc:sldMk cId="3344918699" sldId="276"/>
            <ac:spMk id="26" creationId="{234C49EC-00A2-4342-BDEA-FBE3DA88F26A}"/>
          </ac:spMkLst>
        </pc:spChg>
      </pc:sldChg>
      <pc:sldChg chg="addSp delSp modSp">
        <pc:chgData name=" " userId="16e9bc068a9a693a" providerId="LiveId" clId="{CAA7D13C-5C04-4B67-927A-073D3FFD9C4F}" dt="2019-12-04T12:55:39.999" v="1415" actId="478"/>
        <pc:sldMkLst>
          <pc:docMk/>
          <pc:sldMk cId="166729437" sldId="281"/>
        </pc:sldMkLst>
        <pc:picChg chg="del mod">
          <ac:chgData name=" " userId="16e9bc068a9a693a" providerId="LiveId" clId="{CAA7D13C-5C04-4B67-927A-073D3FFD9C4F}" dt="2019-12-04T12:55:39.999" v="1415" actId="478"/>
          <ac:picMkLst>
            <pc:docMk/>
            <pc:sldMk cId="166729437" sldId="281"/>
            <ac:picMk id="2" creationId="{64D7D302-90C2-43E3-B4C0-BA018605BC47}"/>
          </ac:picMkLst>
        </pc:picChg>
        <pc:picChg chg="add del">
          <ac:chgData name=" " userId="16e9bc068a9a693a" providerId="LiveId" clId="{CAA7D13C-5C04-4B67-927A-073D3FFD9C4F}" dt="2019-12-04T12:55:28.566" v="1409"/>
          <ac:picMkLst>
            <pc:docMk/>
            <pc:sldMk cId="166729437" sldId="281"/>
            <ac:picMk id="3" creationId="{7261C826-95A2-4FC5-B720-5EDF3A2F392E}"/>
          </ac:picMkLst>
        </pc:picChg>
        <pc:picChg chg="add mod ord">
          <ac:chgData name=" " userId="16e9bc068a9a693a" providerId="LiveId" clId="{CAA7D13C-5C04-4B67-927A-073D3FFD9C4F}" dt="2019-12-04T12:55:38.776" v="1414" actId="167"/>
          <ac:picMkLst>
            <pc:docMk/>
            <pc:sldMk cId="166729437" sldId="281"/>
            <ac:picMk id="4" creationId="{ED0C3766-A05E-4E32-A1C6-3A358259D790}"/>
          </ac:picMkLst>
        </pc:picChg>
      </pc:sldChg>
      <pc:sldChg chg="modSp">
        <pc:chgData name=" " userId="16e9bc068a9a693a" providerId="LiveId" clId="{CAA7D13C-5C04-4B67-927A-073D3FFD9C4F}" dt="2019-12-04T12:19:08.002" v="937" actId="1076"/>
        <pc:sldMkLst>
          <pc:docMk/>
          <pc:sldMk cId="1062309860" sldId="285"/>
        </pc:sldMkLst>
        <pc:spChg chg="mod">
          <ac:chgData name=" " userId="16e9bc068a9a693a" providerId="LiveId" clId="{CAA7D13C-5C04-4B67-927A-073D3FFD9C4F}" dt="2019-12-04T12:19:08.002" v="937" actId="1076"/>
          <ac:spMkLst>
            <pc:docMk/>
            <pc:sldMk cId="1062309860" sldId="285"/>
            <ac:spMk id="4" creationId="{A7034950-B861-44B3-9AF9-FE1D0A541298}"/>
          </ac:spMkLst>
        </pc:spChg>
        <pc:graphicFrameChg chg="mod modGraphic">
          <ac:chgData name=" " userId="16e9bc068a9a693a" providerId="LiveId" clId="{CAA7D13C-5C04-4B67-927A-073D3FFD9C4F}" dt="2019-12-04T12:18:59.354" v="935" actId="20577"/>
          <ac:graphicFrameMkLst>
            <pc:docMk/>
            <pc:sldMk cId="1062309860" sldId="285"/>
            <ac:graphicFrameMk id="2" creationId="{4CC7E39C-B118-4CA0-B69C-7676CBB92769}"/>
          </ac:graphicFrameMkLst>
        </pc:graphicFrameChg>
      </pc:sldChg>
      <pc:sldChg chg="addSp delSp modSp">
        <pc:chgData name=" " userId="16e9bc068a9a693a" providerId="LiveId" clId="{CAA7D13C-5C04-4B67-927A-073D3FFD9C4F}" dt="2019-12-04T11:52:41.883" v="250" actId="1076"/>
        <pc:sldMkLst>
          <pc:docMk/>
          <pc:sldMk cId="1030046271" sldId="289"/>
        </pc:sldMkLst>
        <pc:spChg chg="del">
          <ac:chgData name=" " userId="16e9bc068a9a693a" providerId="LiveId" clId="{CAA7D13C-5C04-4B67-927A-073D3FFD9C4F}" dt="2019-12-04T11:51:31.965" v="142" actId="478"/>
          <ac:spMkLst>
            <pc:docMk/>
            <pc:sldMk cId="1030046271" sldId="289"/>
            <ac:spMk id="6" creationId="{41C45A68-9E04-4ED3-814D-E7C2E7650CBF}"/>
          </ac:spMkLst>
        </pc:spChg>
        <pc:spChg chg="mod">
          <ac:chgData name=" " userId="16e9bc068a9a693a" providerId="LiveId" clId="{CAA7D13C-5C04-4B67-927A-073D3FFD9C4F}" dt="2019-12-04T11:51:37.116" v="156" actId="1037"/>
          <ac:spMkLst>
            <pc:docMk/>
            <pc:sldMk cId="1030046271" sldId="289"/>
            <ac:spMk id="28" creationId="{049BE87B-745C-4802-BD83-03DCD173DA18}"/>
          </ac:spMkLst>
        </pc:spChg>
        <pc:spChg chg="mod">
          <ac:chgData name=" " userId="16e9bc068a9a693a" providerId="LiveId" clId="{CAA7D13C-5C04-4B67-927A-073D3FFD9C4F}" dt="2019-12-04T11:51:47.100" v="199" actId="1038"/>
          <ac:spMkLst>
            <pc:docMk/>
            <pc:sldMk cId="1030046271" sldId="289"/>
            <ac:spMk id="30" creationId="{31714461-A65D-48C9-AF1A-0279FD39ABA2}"/>
          </ac:spMkLst>
        </pc:spChg>
        <pc:spChg chg="mod">
          <ac:chgData name=" " userId="16e9bc068a9a693a" providerId="LiveId" clId="{CAA7D13C-5C04-4B67-927A-073D3FFD9C4F}" dt="2019-12-04T11:51:41.916" v="181" actId="1037"/>
          <ac:spMkLst>
            <pc:docMk/>
            <pc:sldMk cId="1030046271" sldId="289"/>
            <ac:spMk id="31" creationId="{4476C0B6-0DAD-4251-8E3D-490D2B23C2A7}"/>
          </ac:spMkLst>
        </pc:spChg>
        <pc:spChg chg="mod">
          <ac:chgData name=" " userId="16e9bc068a9a693a" providerId="LiveId" clId="{CAA7D13C-5C04-4B67-927A-073D3FFD9C4F}" dt="2019-12-04T11:51:55.212" v="230" actId="1037"/>
          <ac:spMkLst>
            <pc:docMk/>
            <pc:sldMk cId="1030046271" sldId="289"/>
            <ac:spMk id="32" creationId="{3375E486-E434-4FA7-AB1F-B85F30294E45}"/>
          </ac:spMkLst>
        </pc:spChg>
        <pc:spChg chg="mod">
          <ac:chgData name=" " userId="16e9bc068a9a693a" providerId="LiveId" clId="{CAA7D13C-5C04-4B67-927A-073D3FFD9C4F}" dt="2019-12-04T11:51:59.988" v="239" actId="1038"/>
          <ac:spMkLst>
            <pc:docMk/>
            <pc:sldMk cId="1030046271" sldId="289"/>
            <ac:spMk id="35" creationId="{CB64BD5D-61F1-4264-B2E6-98C1FBEB9FB2}"/>
          </ac:spMkLst>
        </pc:spChg>
        <pc:spChg chg="add">
          <ac:chgData name=" " userId="16e9bc068a9a693a" providerId="LiveId" clId="{CAA7D13C-5C04-4B67-927A-073D3FFD9C4F}" dt="2019-12-04T11:21:17.309" v="2"/>
          <ac:spMkLst>
            <pc:docMk/>
            <pc:sldMk cId="1030046271" sldId="289"/>
            <ac:spMk id="43" creationId="{57E9E549-A0FA-406C-817D-37CAE8560D75}"/>
          </ac:spMkLst>
        </pc:spChg>
        <pc:spChg chg="add">
          <ac:chgData name=" " userId="16e9bc068a9a693a" providerId="LiveId" clId="{CAA7D13C-5C04-4B67-927A-073D3FFD9C4F}" dt="2019-12-04T11:21:17.309" v="2"/>
          <ac:spMkLst>
            <pc:docMk/>
            <pc:sldMk cId="1030046271" sldId="289"/>
            <ac:spMk id="44" creationId="{38DAC841-5B3D-4AEB-8FF6-A5CEFBCE63F3}"/>
          </ac:spMkLst>
        </pc:spChg>
        <pc:spChg chg="add mod">
          <ac:chgData name=" " userId="16e9bc068a9a693a" providerId="LiveId" clId="{CAA7D13C-5C04-4B67-927A-073D3FFD9C4F}" dt="2019-12-04T11:52:34.965" v="249" actId="403"/>
          <ac:spMkLst>
            <pc:docMk/>
            <pc:sldMk cId="1030046271" sldId="289"/>
            <ac:spMk id="46" creationId="{57E9E549-A0FA-406C-817D-37CAE8560D75}"/>
          </ac:spMkLst>
        </pc:spChg>
        <pc:spChg chg="add mod">
          <ac:chgData name=" " userId="16e9bc068a9a693a" providerId="LiveId" clId="{CAA7D13C-5C04-4B67-927A-073D3FFD9C4F}" dt="2019-12-04T11:52:34.965" v="249" actId="403"/>
          <ac:spMkLst>
            <pc:docMk/>
            <pc:sldMk cId="1030046271" sldId="289"/>
            <ac:spMk id="47" creationId="{38DAC841-5B3D-4AEB-8FF6-A5CEFBCE63F3}"/>
          </ac:spMkLst>
        </pc:spChg>
        <pc:spChg chg="mod">
          <ac:chgData name=" " userId="16e9bc068a9a693a" providerId="LiveId" clId="{CAA7D13C-5C04-4B67-927A-073D3FFD9C4F}" dt="2019-12-04T11:52:10.907" v="243" actId="14100"/>
          <ac:spMkLst>
            <pc:docMk/>
            <pc:sldMk cId="1030046271" sldId="289"/>
            <ac:spMk id="63" creationId="{BBA48048-F04D-4B7A-A32F-7179D3468130}"/>
          </ac:spMkLst>
        </pc:spChg>
        <pc:grpChg chg="add del mod">
          <ac:chgData name=" " userId="16e9bc068a9a693a" providerId="LiveId" clId="{CAA7D13C-5C04-4B67-927A-073D3FFD9C4F}" dt="2019-12-04T11:27:59.679" v="114"/>
          <ac:grpSpMkLst>
            <pc:docMk/>
            <pc:sldMk cId="1030046271" sldId="289"/>
            <ac:grpSpMk id="38" creationId="{C3766A99-B6B3-4D8F-80F8-3DAECFC42192}"/>
          </ac:grpSpMkLst>
        </pc:grpChg>
        <pc:grpChg chg="add mod">
          <ac:chgData name=" " userId="16e9bc068a9a693a" providerId="LiveId" clId="{CAA7D13C-5C04-4B67-927A-073D3FFD9C4F}" dt="2019-12-04T11:52:41.883" v="250" actId="1076"/>
          <ac:grpSpMkLst>
            <pc:docMk/>
            <pc:sldMk cId="1030046271" sldId="289"/>
            <ac:grpSpMk id="45" creationId="{C3766A99-B6B3-4D8F-80F8-3DAECFC42192}"/>
          </ac:grpSpMkLst>
        </pc:grpChg>
        <pc:graphicFrameChg chg="mod modGraphic">
          <ac:chgData name=" " userId="16e9bc068a9a693a" providerId="LiveId" clId="{CAA7D13C-5C04-4B67-927A-073D3FFD9C4F}" dt="2019-12-04T11:27:57.516" v="113" actId="20577"/>
          <ac:graphicFrameMkLst>
            <pc:docMk/>
            <pc:sldMk cId="1030046271" sldId="289"/>
            <ac:graphicFrameMk id="67" creationId="{663BED36-9FF3-4FCE-A69F-E0E6A4C01B25}"/>
          </ac:graphicFrameMkLst>
        </pc:graphicFrameChg>
        <pc:picChg chg="add del">
          <ac:chgData name=" " userId="16e9bc068a9a693a" providerId="LiveId" clId="{CAA7D13C-5C04-4B67-927A-073D3FFD9C4F}" dt="2019-12-04T11:51:15.315" v="136"/>
          <ac:picMkLst>
            <pc:docMk/>
            <pc:sldMk cId="1030046271" sldId="289"/>
            <ac:picMk id="3" creationId="{A10D27B8-9E34-4C81-8283-90944A7326CA}"/>
          </ac:picMkLst>
        </pc:picChg>
        <pc:picChg chg="del">
          <ac:chgData name=" " userId="16e9bc068a9a693a" providerId="LiveId" clId="{CAA7D13C-5C04-4B67-927A-073D3FFD9C4F}" dt="2019-12-04T11:51:27.396" v="141" actId="478"/>
          <ac:picMkLst>
            <pc:docMk/>
            <pc:sldMk cId="1030046271" sldId="289"/>
            <ac:picMk id="5" creationId="{819272E2-D98E-4503-AD57-23A2C6ECB1E7}"/>
          </ac:picMkLst>
        </pc:picChg>
        <pc:picChg chg="add mod ord">
          <ac:chgData name=" " userId="16e9bc068a9a693a" providerId="LiveId" clId="{CAA7D13C-5C04-4B67-927A-073D3FFD9C4F}" dt="2019-12-04T11:51:26.389" v="140" actId="167"/>
          <ac:picMkLst>
            <pc:docMk/>
            <pc:sldMk cId="1030046271" sldId="289"/>
            <ac:picMk id="7" creationId="{0420EA54-A735-49DA-8417-ADABAFF27B4C}"/>
          </ac:picMkLst>
        </pc:picChg>
        <pc:cxnChg chg="mod">
          <ac:chgData name=" " userId="16e9bc068a9a693a" providerId="LiveId" clId="{CAA7D13C-5C04-4B67-927A-073D3FFD9C4F}" dt="2019-12-04T11:52:10.907" v="243" actId="14100"/>
          <ac:cxnSpMkLst>
            <pc:docMk/>
            <pc:sldMk cId="1030046271" sldId="289"/>
            <ac:cxnSpMk id="82" creationId="{9D54AA45-EEBE-4577-AA99-AC507113584E}"/>
          </ac:cxnSpMkLst>
        </pc:cxnChg>
      </pc:sldChg>
      <pc:sldChg chg="addSp delSp modSp">
        <pc:chgData name=" " userId="16e9bc068a9a693a" providerId="LiveId" clId="{CAA7D13C-5C04-4B67-927A-073D3FFD9C4F}" dt="2019-12-04T13:01:44.678" v="1443" actId="478"/>
        <pc:sldMkLst>
          <pc:docMk/>
          <pc:sldMk cId="1573194917" sldId="290"/>
        </pc:sldMkLst>
        <pc:picChg chg="add del">
          <ac:chgData name=" " userId="16e9bc068a9a693a" providerId="LiveId" clId="{CAA7D13C-5C04-4B67-927A-073D3FFD9C4F}" dt="2019-12-04T13:01:44.678" v="1443" actId="478"/>
          <ac:picMkLst>
            <pc:docMk/>
            <pc:sldMk cId="1573194917" sldId="290"/>
            <ac:picMk id="26" creationId="{5CEAF1F8-4150-4F69-AB62-2484999C03AF}"/>
          </ac:picMkLst>
        </pc:picChg>
        <pc:picChg chg="add mod ord">
          <ac:chgData name=" " userId="16e9bc068a9a693a" providerId="LiveId" clId="{CAA7D13C-5C04-4B67-927A-073D3FFD9C4F}" dt="2019-12-04T13:01:44.220" v="1442" actId="167"/>
          <ac:picMkLst>
            <pc:docMk/>
            <pc:sldMk cId="1573194917" sldId="290"/>
            <ac:picMk id="27" creationId="{C024B982-872D-4E6C-8CDC-8D7059E3C9C7}"/>
          </ac:picMkLst>
        </pc:picChg>
        <pc:cxnChg chg="mod">
          <ac:chgData name=" " userId="16e9bc068a9a693a" providerId="LiveId" clId="{CAA7D13C-5C04-4B67-927A-073D3FFD9C4F}" dt="2019-12-04T13:01:44.678" v="1443" actId="478"/>
          <ac:cxnSpMkLst>
            <pc:docMk/>
            <pc:sldMk cId="1573194917" sldId="290"/>
            <ac:cxnSpMk id="3" creationId="{3E87197B-F30E-4D05-B497-16AF3AAC2AEC}"/>
          </ac:cxnSpMkLst>
        </pc:cxnChg>
      </pc:sldChg>
      <pc:sldChg chg="addSp delSp modSp">
        <pc:chgData name=" " userId="16e9bc068a9a693a" providerId="LiveId" clId="{CAA7D13C-5C04-4B67-927A-073D3FFD9C4F}" dt="2019-12-04T13:02:59.522" v="1455" actId="20577"/>
        <pc:sldMkLst>
          <pc:docMk/>
          <pc:sldMk cId="3869589021" sldId="293"/>
        </pc:sldMkLst>
        <pc:spChg chg="mod">
          <ac:chgData name=" " userId="16e9bc068a9a693a" providerId="LiveId" clId="{CAA7D13C-5C04-4B67-927A-073D3FFD9C4F}" dt="2019-12-04T12:19:14.368" v="939" actId="1076"/>
          <ac:spMkLst>
            <pc:docMk/>
            <pc:sldMk cId="3869589021" sldId="293"/>
            <ac:spMk id="15" creationId="{2C690AAF-B690-4ECC-ABD5-88455BB84B7E}"/>
          </ac:spMkLst>
        </pc:spChg>
        <pc:spChg chg="mod">
          <ac:chgData name=" " userId="16e9bc068a9a693a" providerId="LiveId" clId="{CAA7D13C-5C04-4B67-927A-073D3FFD9C4F}" dt="2019-12-04T12:19:14.368" v="939" actId="1076"/>
          <ac:spMkLst>
            <pc:docMk/>
            <pc:sldMk cId="3869589021" sldId="293"/>
            <ac:spMk id="16" creationId="{B0B4A8D7-C454-45F7-8639-E49BE44F09BA}"/>
          </ac:spMkLst>
        </pc:spChg>
        <pc:spChg chg="add del mod">
          <ac:chgData name=" " userId="16e9bc068a9a693a" providerId="LiveId" clId="{CAA7D13C-5C04-4B67-927A-073D3FFD9C4F}" dt="2019-12-04T12:07:08.667" v="598" actId="478"/>
          <ac:spMkLst>
            <pc:docMk/>
            <pc:sldMk cId="3869589021" sldId="293"/>
            <ac:spMk id="41" creationId="{90266877-F5D7-40FD-9A31-061B880534CC}"/>
          </ac:spMkLst>
        </pc:spChg>
        <pc:spChg chg="add del mod">
          <ac:chgData name=" " userId="16e9bc068a9a693a" providerId="LiveId" clId="{CAA7D13C-5C04-4B67-927A-073D3FFD9C4F}" dt="2019-12-04T12:07:07.419" v="597" actId="478"/>
          <ac:spMkLst>
            <pc:docMk/>
            <pc:sldMk cId="3869589021" sldId="293"/>
            <ac:spMk id="42" creationId="{75F56ECD-83EB-42AF-8B6A-2117571DD6B9}"/>
          </ac:spMkLst>
        </pc:spChg>
        <pc:spChg chg="add del mod">
          <ac:chgData name=" " userId="16e9bc068a9a693a" providerId="LiveId" clId="{CAA7D13C-5C04-4B67-927A-073D3FFD9C4F}" dt="2019-12-04T12:07:27.864" v="619" actId="478"/>
          <ac:spMkLst>
            <pc:docMk/>
            <pc:sldMk cId="3869589021" sldId="293"/>
            <ac:spMk id="43" creationId="{7377A6CD-BA9A-41BF-B9B2-956A32D83588}"/>
          </ac:spMkLst>
        </pc:spChg>
        <pc:spChg chg="add del mod">
          <ac:chgData name=" " userId="16e9bc068a9a693a" providerId="LiveId" clId="{CAA7D13C-5C04-4B67-927A-073D3FFD9C4F}" dt="2019-12-04T12:07:29.682" v="621" actId="478"/>
          <ac:spMkLst>
            <pc:docMk/>
            <pc:sldMk cId="3869589021" sldId="293"/>
            <ac:spMk id="44" creationId="{0E7B3999-D091-485E-836A-2635828F9557}"/>
          </ac:spMkLst>
        </pc:spChg>
        <pc:spChg chg="add del mod">
          <ac:chgData name=" " userId="16e9bc068a9a693a" providerId="LiveId" clId="{CAA7D13C-5C04-4B67-927A-073D3FFD9C4F}" dt="2019-12-04T12:11:48.115" v="667"/>
          <ac:spMkLst>
            <pc:docMk/>
            <pc:sldMk cId="3869589021" sldId="293"/>
            <ac:spMk id="49" creationId="{5C8354A9-7846-46BB-A655-ADBCCDC8BA7E}"/>
          </ac:spMkLst>
        </pc:spChg>
        <pc:spChg chg="add del mod">
          <ac:chgData name=" " userId="16e9bc068a9a693a" providerId="LiveId" clId="{CAA7D13C-5C04-4B67-927A-073D3FFD9C4F}" dt="2019-12-04T13:02:59.522" v="1455" actId="20577"/>
          <ac:spMkLst>
            <pc:docMk/>
            <pc:sldMk cId="3869589021" sldId="293"/>
            <ac:spMk id="51" creationId="{A786640E-0CE7-47A0-A3E8-93178D121CC7}"/>
          </ac:spMkLst>
        </pc:spChg>
        <pc:graphicFrameChg chg="add mod modGraphic">
          <ac:chgData name=" " userId="16e9bc068a9a693a" providerId="LiveId" clId="{CAA7D13C-5C04-4B67-927A-073D3FFD9C4F}" dt="2019-12-04T12:40:37.417" v="1404" actId="20577"/>
          <ac:graphicFrameMkLst>
            <pc:docMk/>
            <pc:sldMk cId="3869589021" sldId="293"/>
            <ac:graphicFrameMk id="2" creationId="{A1F32AA1-C8B2-4519-9469-57296E8B1F18}"/>
          </ac:graphicFrameMkLst>
        </pc:graphicFrameChg>
        <pc:graphicFrameChg chg="add del mod modGraphic">
          <ac:chgData name=" " userId="16e9bc068a9a693a" providerId="LiveId" clId="{CAA7D13C-5C04-4B67-927A-073D3FFD9C4F}" dt="2019-12-04T12:15:17.688" v="794" actId="478"/>
          <ac:graphicFrameMkLst>
            <pc:docMk/>
            <pc:sldMk cId="3869589021" sldId="293"/>
            <ac:graphicFrameMk id="2" creationId="{C51B104F-7A83-4D34-B951-52C5444944AE}"/>
          </ac:graphicFrameMkLst>
        </pc:graphicFrameChg>
        <pc:picChg chg="add del mod">
          <ac:chgData name=" " userId="16e9bc068a9a693a" providerId="LiveId" clId="{CAA7D13C-5C04-4B67-927A-073D3FFD9C4F}" dt="2019-12-04T12:37:45.464" v="1315" actId="478"/>
          <ac:picMkLst>
            <pc:docMk/>
            <pc:sldMk cId="3869589021" sldId="293"/>
            <ac:picMk id="1026" creationId="{89789A90-D7BD-4BE6-8490-EA06D1E3067A}"/>
          </ac:picMkLst>
        </pc:picChg>
        <pc:picChg chg="add del mod">
          <ac:chgData name=" " userId="16e9bc068a9a693a" providerId="LiveId" clId="{CAA7D13C-5C04-4B67-927A-073D3FFD9C4F}" dt="2019-12-04T12:40:47.519" v="1405" actId="478"/>
          <ac:picMkLst>
            <pc:docMk/>
            <pc:sldMk cId="3869589021" sldId="293"/>
            <ac:picMk id="1028" creationId="{167E2E5E-63AE-4EDE-B894-AE813EA54F44}"/>
          </ac:picMkLst>
        </pc:picChg>
      </pc:sldChg>
      <pc:sldChg chg="addSp delSp modSp add del">
        <pc:chgData name=" " userId="16e9bc068a9a693a" providerId="LiveId" clId="{CAA7D13C-5C04-4B67-927A-073D3FFD9C4F}" dt="2019-12-04T13:03:43.037" v="1470" actId="1076"/>
        <pc:sldMkLst>
          <pc:docMk/>
          <pc:sldMk cId="3149025313" sldId="495"/>
        </pc:sldMkLst>
        <pc:spChg chg="add mod">
          <ac:chgData name=" " userId="16e9bc068a9a693a" providerId="LiveId" clId="{CAA7D13C-5C04-4B67-927A-073D3FFD9C4F}" dt="2019-12-04T12:05:56.217" v="584" actId="1076"/>
          <ac:spMkLst>
            <pc:docMk/>
            <pc:sldMk cId="3149025313" sldId="495"/>
            <ac:spMk id="2" creationId="{CF2EF624-FAC3-40BA-966C-C773B32E6C69}"/>
          </ac:spMkLst>
        </pc:spChg>
        <pc:spChg chg="add mod">
          <ac:chgData name=" " userId="16e9bc068a9a693a" providerId="LiveId" clId="{CAA7D13C-5C04-4B67-927A-073D3FFD9C4F}" dt="2019-12-04T13:03:43.037" v="1470" actId="1076"/>
          <ac:spMkLst>
            <pc:docMk/>
            <pc:sldMk cId="3149025313" sldId="495"/>
            <ac:spMk id="3" creationId="{7FB9603D-3415-4917-9D3F-3EA0B5A10E1B}"/>
          </ac:spMkLst>
        </pc:spChg>
        <pc:spChg chg="mod">
          <ac:chgData name=" " userId="16e9bc068a9a693a" providerId="LiveId" clId="{CAA7D13C-5C04-4B67-927A-073D3FFD9C4F}" dt="2019-12-04T12:06:06.778" v="588" actId="1076"/>
          <ac:spMkLst>
            <pc:docMk/>
            <pc:sldMk cId="3149025313" sldId="495"/>
            <ac:spMk id="20" creationId="{285EB485-1868-4054-B494-81383E8E20D2}"/>
          </ac:spMkLst>
        </pc:spChg>
        <pc:spChg chg="mod">
          <ac:chgData name=" " userId="16e9bc068a9a693a" providerId="LiveId" clId="{CAA7D13C-5C04-4B67-927A-073D3FFD9C4F}" dt="2019-12-04T12:04:12.610" v="518" actId="1076"/>
          <ac:spMkLst>
            <pc:docMk/>
            <pc:sldMk cId="3149025313" sldId="495"/>
            <ac:spMk id="21" creationId="{57308DF9-40CB-4D38-A18C-558A6005BE79}"/>
          </ac:spMkLst>
        </pc:spChg>
        <pc:spChg chg="mod">
          <ac:chgData name=" " userId="16e9bc068a9a693a" providerId="LiveId" clId="{CAA7D13C-5C04-4B67-927A-073D3FFD9C4F}" dt="2019-12-04T12:05:41.458" v="578" actId="1076"/>
          <ac:spMkLst>
            <pc:docMk/>
            <pc:sldMk cId="3149025313" sldId="495"/>
            <ac:spMk id="22" creationId="{17185F87-B3F0-4F55-B8D7-389E2C07EFE5}"/>
          </ac:spMkLst>
        </pc:spChg>
        <pc:spChg chg="mod">
          <ac:chgData name=" " userId="16e9bc068a9a693a" providerId="LiveId" clId="{CAA7D13C-5C04-4B67-927A-073D3FFD9C4F}" dt="2019-12-04T12:05:41.458" v="578" actId="1076"/>
          <ac:spMkLst>
            <pc:docMk/>
            <pc:sldMk cId="3149025313" sldId="495"/>
            <ac:spMk id="23" creationId="{1C61B642-5195-42D9-8544-1E102859D1D3}"/>
          </ac:spMkLst>
        </pc:spChg>
        <pc:spChg chg="mod">
          <ac:chgData name=" " userId="16e9bc068a9a693a" providerId="LiveId" clId="{CAA7D13C-5C04-4B67-927A-073D3FFD9C4F}" dt="2019-12-04T12:02:11.709" v="492"/>
          <ac:spMkLst>
            <pc:docMk/>
            <pc:sldMk cId="3149025313" sldId="495"/>
            <ac:spMk id="24" creationId="{0F20E1E1-5E1D-4090-B70B-CBEEEC10522D}"/>
          </ac:spMkLst>
        </pc:spChg>
        <pc:spChg chg="add mod">
          <ac:chgData name=" " userId="16e9bc068a9a693a" providerId="LiveId" clId="{CAA7D13C-5C04-4B67-927A-073D3FFD9C4F}" dt="2019-12-04T13:03:23.477" v="1457" actId="1076"/>
          <ac:spMkLst>
            <pc:docMk/>
            <pc:sldMk cId="3149025313" sldId="495"/>
            <ac:spMk id="25" creationId="{C0A6C148-350B-4E26-8076-3EFE29983745}"/>
          </ac:spMkLst>
        </pc:spChg>
        <pc:spChg chg="del">
          <ac:chgData name=" " userId="16e9bc068a9a693a" providerId="LiveId" clId="{CAA7D13C-5C04-4B67-927A-073D3FFD9C4F}" dt="2019-12-04T12:00:12.772" v="406" actId="478"/>
          <ac:spMkLst>
            <pc:docMk/>
            <pc:sldMk cId="3149025313" sldId="495"/>
            <ac:spMk id="25" creationId="{D71B868B-58E7-42B6-A3DD-1456CCF25B78}"/>
          </ac:spMkLst>
        </pc:spChg>
        <pc:spChg chg="mod">
          <ac:chgData name=" " userId="16e9bc068a9a693a" providerId="LiveId" clId="{CAA7D13C-5C04-4B67-927A-073D3FFD9C4F}" dt="2019-12-04T12:05:44.505" v="579" actId="1076"/>
          <ac:spMkLst>
            <pc:docMk/>
            <pc:sldMk cId="3149025313" sldId="495"/>
            <ac:spMk id="26" creationId="{AB52659B-AEEB-4808-9166-CC64878DE360}"/>
          </ac:spMkLst>
        </pc:spChg>
        <pc:spChg chg="add mod">
          <ac:chgData name=" " userId="16e9bc068a9a693a" providerId="LiveId" clId="{CAA7D13C-5C04-4B67-927A-073D3FFD9C4F}" dt="2019-12-04T11:59:55.132" v="390" actId="1076"/>
          <ac:spMkLst>
            <pc:docMk/>
            <pc:sldMk cId="3149025313" sldId="495"/>
            <ac:spMk id="27" creationId="{F73558A1-B7FA-496B-B632-03539462AEAC}"/>
          </ac:spMkLst>
        </pc:spChg>
        <pc:spChg chg="mod">
          <ac:chgData name=" " userId="16e9bc068a9a693a" providerId="LiveId" clId="{CAA7D13C-5C04-4B67-927A-073D3FFD9C4F}" dt="2019-12-04T12:06:04.585" v="587" actId="1076"/>
          <ac:spMkLst>
            <pc:docMk/>
            <pc:sldMk cId="3149025313" sldId="495"/>
            <ac:spMk id="29" creationId="{885FF54B-C891-4BDD-ACA9-E0E218EADF89}"/>
          </ac:spMkLst>
        </pc:spChg>
        <pc:spChg chg="mod">
          <ac:chgData name=" " userId="16e9bc068a9a693a" providerId="LiveId" clId="{CAA7D13C-5C04-4B67-927A-073D3FFD9C4F}" dt="2019-12-04T12:06:00.723" v="586" actId="1076"/>
          <ac:spMkLst>
            <pc:docMk/>
            <pc:sldMk cId="3149025313" sldId="495"/>
            <ac:spMk id="30" creationId="{3D081A37-22C1-449C-9324-FE39C3D0B165}"/>
          </ac:spMkLst>
        </pc:spChg>
        <pc:spChg chg="mod">
          <ac:chgData name=" " userId="16e9bc068a9a693a" providerId="LiveId" clId="{CAA7D13C-5C04-4B67-927A-073D3FFD9C4F}" dt="2019-12-04T11:59:55.132" v="390" actId="1076"/>
          <ac:spMkLst>
            <pc:docMk/>
            <pc:sldMk cId="3149025313" sldId="495"/>
            <ac:spMk id="31" creationId="{12D78E9D-D30F-4F86-B27B-517A8791B498}"/>
          </ac:spMkLst>
        </pc:spChg>
        <pc:spChg chg="add mod">
          <ac:chgData name=" " userId="16e9bc068a9a693a" providerId="LiveId" clId="{CAA7D13C-5C04-4B67-927A-073D3FFD9C4F}" dt="2019-12-04T12:03:48.508" v="514" actId="20577"/>
          <ac:spMkLst>
            <pc:docMk/>
            <pc:sldMk cId="3149025313" sldId="495"/>
            <ac:spMk id="33" creationId="{A0E0A9A7-A6E2-4E31-AF55-308ACA698484}"/>
          </ac:spMkLst>
        </pc:spChg>
        <pc:spChg chg="add mod">
          <ac:chgData name=" " userId="16e9bc068a9a693a" providerId="LiveId" clId="{CAA7D13C-5C04-4B67-927A-073D3FFD9C4F}" dt="2019-12-04T12:04:08.459" v="517" actId="1076"/>
          <ac:spMkLst>
            <pc:docMk/>
            <pc:sldMk cId="3149025313" sldId="495"/>
            <ac:spMk id="34" creationId="{1C4BBD20-4CB7-4C88-8119-C4CFF61A215B}"/>
          </ac:spMkLst>
        </pc:spChg>
        <pc:spChg chg="add mod">
          <ac:chgData name=" " userId="16e9bc068a9a693a" providerId="LiveId" clId="{CAA7D13C-5C04-4B67-927A-073D3FFD9C4F}" dt="2019-12-04T12:05:44.505" v="579" actId="1076"/>
          <ac:spMkLst>
            <pc:docMk/>
            <pc:sldMk cId="3149025313" sldId="495"/>
            <ac:spMk id="35" creationId="{F4B7F237-1CDA-4ED7-8DAF-972DFA280017}"/>
          </ac:spMkLst>
        </pc:spChg>
        <pc:picChg chg="mod">
          <ac:chgData name=" " userId="16e9bc068a9a693a" providerId="LiveId" clId="{CAA7D13C-5C04-4B67-927A-073D3FFD9C4F}" dt="2019-12-04T12:05:11.347" v="544" actId="408"/>
          <ac:picMkLst>
            <pc:docMk/>
            <pc:sldMk cId="3149025313" sldId="495"/>
            <ac:picMk id="18" creationId="{70EAED71-72D2-47BD-99CC-892164E0729F}"/>
          </ac:picMkLst>
        </pc:picChg>
        <pc:picChg chg="mod">
          <ac:chgData name=" " userId="16e9bc068a9a693a" providerId="LiveId" clId="{CAA7D13C-5C04-4B67-927A-073D3FFD9C4F}" dt="2019-12-04T12:05:41.458" v="578" actId="1076"/>
          <ac:picMkLst>
            <pc:docMk/>
            <pc:sldMk cId="3149025313" sldId="495"/>
            <ac:picMk id="19" creationId="{83D9F18F-E86E-4046-A0A7-2F165CE7FCFD}"/>
          </ac:picMkLst>
        </pc:picChg>
        <pc:picChg chg="mod">
          <ac:chgData name=" " userId="16e9bc068a9a693a" providerId="LiveId" clId="{CAA7D13C-5C04-4B67-927A-073D3FFD9C4F}" dt="2019-12-04T12:05:41.458" v="578" actId="1076"/>
          <ac:picMkLst>
            <pc:docMk/>
            <pc:sldMk cId="3149025313" sldId="495"/>
            <ac:picMk id="28" creationId="{82C1964B-9D8C-4AF1-BF1A-EA3DAD873753}"/>
          </ac:picMkLst>
        </pc:picChg>
      </pc:sldChg>
      <pc:sldChg chg="modSp add del">
        <pc:chgData name=" " userId="16e9bc068a9a693a" providerId="LiveId" clId="{CAA7D13C-5C04-4B67-927A-073D3FFD9C4F}" dt="2019-12-04T11:53:31.565" v="251" actId="2696"/>
        <pc:sldMkLst>
          <pc:docMk/>
          <pc:sldMk cId="2167504892" sldId="496"/>
        </pc:sldMkLst>
        <pc:graphicFrameChg chg="modGraphic">
          <ac:chgData name=" " userId="16e9bc068a9a693a" providerId="LiveId" clId="{CAA7D13C-5C04-4B67-927A-073D3FFD9C4F}" dt="2019-12-04T11:50:26.732" v="117" actId="14734"/>
          <ac:graphicFrameMkLst>
            <pc:docMk/>
            <pc:sldMk cId="2167504892" sldId="496"/>
            <ac:graphicFrameMk id="67" creationId="{663BED36-9FF3-4FCE-A69F-E0E6A4C01B25}"/>
          </ac:graphicFrameMkLst>
        </pc:graphicFrameChg>
      </pc:sldChg>
    </pc:docChg>
  </pc:docChgLst>
</pc:chgInfo>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2019/12/4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2019/12/4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2019/12/4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2019/12/4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2019/12/4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2019/12/4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2019/12/4</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2019/12/4</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2019/12/4</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2019/12/4</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2019/12/4</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2019/12/4</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2019/12/4</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sv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6.png"/><Relationship Id="rId5" Type="http://schemas.microsoft.com/office/2007/relationships/hdphoto" Target="../media/hdphoto3.wdp"/><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13.png"/><Relationship Id="rId11" Type="http://schemas.openxmlformats.org/officeDocument/2006/relationships/image" Target="../media/image17.png"/><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dirty="0"/>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2844016732"/>
              </p:ext>
            </p:extLst>
          </p:nvPr>
        </p:nvGraphicFramePr>
        <p:xfrm>
          <a:off x="599845" y="969361"/>
          <a:ext cx="7496126" cy="5120640"/>
        </p:xfrm>
        <a:graphic>
          <a:graphicData uri="http://schemas.openxmlformats.org/drawingml/2006/table">
            <a:tbl>
              <a:tblPr firstRow="1" bandRow="1">
                <a:tableStyleId>{5C22544A-7EE6-4342-B048-85BDC9FD1C3A}</a:tableStyleId>
              </a:tblPr>
              <a:tblGrid>
                <a:gridCol w="833651">
                  <a:extLst>
                    <a:ext uri="{9D8B030D-6E8A-4147-A177-3AD203B41FA5}">
                      <a16:colId xmlns:a16="http://schemas.microsoft.com/office/drawing/2014/main" val="2274898723"/>
                    </a:ext>
                  </a:extLst>
                </a:gridCol>
                <a:gridCol w="3863123">
                  <a:extLst>
                    <a:ext uri="{9D8B030D-6E8A-4147-A177-3AD203B41FA5}">
                      <a16:colId xmlns:a16="http://schemas.microsoft.com/office/drawing/2014/main" val="3224386025"/>
                    </a:ext>
                  </a:extLst>
                </a:gridCol>
                <a:gridCol w="2799352">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2019.10.25</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2019.10.29</a:t>
                      </a:r>
                      <a:endParaRPr kumimoji="1" lang="ja-JP" altLang="en-US" sz="800" dirty="0"/>
                    </a:p>
                  </a:txBody>
                  <a:tcPr/>
                </a:tc>
                <a:tc>
                  <a:txBody>
                    <a:bodyPr/>
                    <a:lstStyle/>
                    <a:p>
                      <a:r>
                        <a:rPr kumimoji="1" lang="en-US" altLang="ja-JP" sz="800" dirty="0"/>
                        <a:t>P.2~P5</a:t>
                      </a:r>
                      <a:r>
                        <a:rPr kumimoji="1" lang="ja-JP" altLang="en-US" sz="800" dirty="0"/>
                        <a:t>追記</a:t>
                      </a:r>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2019.11.6</a:t>
                      </a:r>
                      <a:endParaRPr kumimoji="1" lang="ja-JP" altLang="en-US" sz="800" dirty="0"/>
                    </a:p>
                  </a:txBody>
                  <a:tcPr/>
                </a:tc>
                <a:tc>
                  <a:txBody>
                    <a:bodyPr/>
                    <a:lstStyle/>
                    <a:p>
                      <a:r>
                        <a:rPr kumimoji="1" lang="ja-JP" altLang="en-US" sz="800" dirty="0"/>
                        <a:t>ほっこり画面に黒木を追加</a:t>
                      </a:r>
                      <a:endParaRPr kumimoji="1" lang="en-US" altLang="ja-JP" sz="800" dirty="0"/>
                    </a:p>
                    <a:p>
                      <a:r>
                        <a:rPr kumimoji="1" lang="ja-JP" altLang="en-US" sz="800" dirty="0"/>
                        <a:t>アレンジ箇所を見れる画面を追加</a:t>
                      </a:r>
                      <a:endParaRPr kumimoji="1" lang="en-US" altLang="ja-JP" sz="800" dirty="0"/>
                    </a:p>
                    <a:p>
                      <a:r>
                        <a:rPr kumimoji="1" lang="ja-JP" altLang="en-US" sz="800" dirty="0"/>
                        <a:t>オブジェクトを変更した際のエフェクトについて記載</a:t>
                      </a:r>
                      <a:endParaRPr kumimoji="1" lang="en-US" altLang="ja-JP" sz="800" dirty="0"/>
                    </a:p>
                    <a:p>
                      <a:r>
                        <a:rPr kumimoji="1" lang="ja-JP" altLang="en-US" sz="800" dirty="0"/>
                        <a:t>デフォルトの温泉について記載</a:t>
                      </a:r>
                      <a:endParaRPr kumimoji="1" lang="en-US" altLang="ja-JP" sz="800" dirty="0"/>
                    </a:p>
                    <a:p>
                      <a:r>
                        <a:rPr kumimoji="1" lang="ja-JP" altLang="en-US" sz="800" dirty="0"/>
                        <a:t>入浴剤の効果時間と入手方法を追記</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2019.11.11</a:t>
                      </a:r>
                      <a:endParaRPr kumimoji="1" lang="ja-JP" altLang="en-US" sz="800" dirty="0"/>
                    </a:p>
                  </a:txBody>
                  <a:tcPr/>
                </a:tc>
                <a:tc>
                  <a:txBody>
                    <a:bodyPr/>
                    <a:lstStyle/>
                    <a:p>
                      <a:r>
                        <a:rPr kumimoji="1" lang="ja-JP" altLang="en-US" sz="800" dirty="0"/>
                        <a:t>打ち合わせの内容を反映</a:t>
                      </a:r>
                      <a:endParaRPr kumimoji="1" lang="en-US" altLang="ja-JP" sz="800" dirty="0"/>
                    </a:p>
                    <a:p>
                      <a:r>
                        <a:rPr kumimoji="1" lang="ja-JP" altLang="en-US" sz="800" dirty="0"/>
                        <a:t>　∟ガールズトークをオミット　</a:t>
                      </a:r>
                      <a:endParaRPr kumimoji="1" lang="en-US" altLang="ja-JP" sz="800" dirty="0"/>
                    </a:p>
                    <a:p>
                      <a:r>
                        <a:rPr kumimoji="1" lang="ja-JP" altLang="en-US" sz="800" dirty="0"/>
                        <a:t>　∟お風呂アレンジをセットのみに変更</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2019.11.18</a:t>
                      </a:r>
                      <a:endParaRPr kumimoji="1" lang="ja-JP" altLang="en-US" sz="800" dirty="0"/>
                    </a:p>
                  </a:txBody>
                  <a:tcPr/>
                </a:tc>
                <a:tc>
                  <a:txBody>
                    <a:bodyPr/>
                    <a:lstStyle/>
                    <a:p>
                      <a:r>
                        <a:rPr kumimoji="1" lang="ja-JP" altLang="en-US" sz="800" dirty="0"/>
                        <a:t>キャラとのコミュニケーション（質問選択）をオミット</a:t>
                      </a:r>
                      <a:endParaRPr kumimoji="1" lang="en-US" altLang="ja-JP" sz="800" dirty="0"/>
                    </a:p>
                    <a:p>
                      <a:r>
                        <a:rPr kumimoji="1" lang="en-US" altLang="ja-JP" sz="800" b="0" kern="1200" dirty="0">
                          <a:solidFill>
                            <a:schemeClr val="dk1"/>
                          </a:solidFill>
                          <a:latin typeface="+mj-ea"/>
                          <a:ea typeface="+mn-ea"/>
                          <a:cs typeface="+mn-cs"/>
                        </a:rPr>
                        <a:t>TR</a:t>
                      </a:r>
                      <a:r>
                        <a:rPr kumimoji="1" lang="ja-JP" altLang="en-US" sz="800" b="0" kern="1200" dirty="0">
                          <a:solidFill>
                            <a:schemeClr val="dk1"/>
                          </a:solidFill>
                          <a:latin typeface="+mj-ea"/>
                          <a:ea typeface="+mn-ea"/>
                          <a:cs typeface="+mn-cs"/>
                        </a:rPr>
                        <a:t>デートカード選択画面を追加</a:t>
                      </a:r>
                      <a:endParaRPr kumimoji="1" lang="en-US" altLang="ja-JP" sz="800" b="0" kern="1200" dirty="0">
                        <a:solidFill>
                          <a:schemeClr val="dk1"/>
                        </a:solidFill>
                        <a:latin typeface="+mj-ea"/>
                        <a:ea typeface="+mn-ea"/>
                        <a:cs typeface="+mn-cs"/>
                      </a:endParaRPr>
                    </a:p>
                    <a:p>
                      <a:r>
                        <a:rPr kumimoji="1" lang="ja-JP" altLang="en-US" sz="800" b="0" dirty="0"/>
                        <a:t>アレンジトップ画面に使用中アイコンを表示</a:t>
                      </a:r>
                      <a:endParaRPr kumimoji="1" lang="en-US" altLang="ja-JP" sz="800" b="0" dirty="0"/>
                    </a:p>
                  </a:txBody>
                  <a:tcPr/>
                </a:tc>
                <a:tc>
                  <a:txBody>
                    <a:bodyPr/>
                    <a:lstStyle/>
                    <a:p>
                      <a:endParaRPr kumimoji="1" lang="en-US" altLang="ja-JP" sz="800" dirty="0"/>
                    </a:p>
                    <a:p>
                      <a:endParaRPr kumimoji="1" lang="en-US" altLang="ja-JP" sz="800" dirty="0"/>
                    </a:p>
                  </a:txBody>
                  <a:tcPr/>
                </a:tc>
                <a:extLst>
                  <a:ext uri="{0D108BD9-81ED-4DB2-BD59-A6C34878D82A}">
                    <a16:rowId xmlns:a16="http://schemas.microsoft.com/office/drawing/2014/main" val="3688661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2019.11.20</a:t>
                      </a:r>
                      <a:endParaRPr kumimoji="1" lang="ja-JP" altLang="en-US" sz="800" dirty="0"/>
                    </a:p>
                  </a:txBody>
                  <a:tcPr/>
                </a:tc>
                <a:tc>
                  <a:txBody>
                    <a:bodyPr/>
                    <a:lstStyle/>
                    <a:p>
                      <a:r>
                        <a:rPr kumimoji="1" lang="en-US" altLang="ja-JP" sz="800" dirty="0"/>
                        <a:t>TR</a:t>
                      </a:r>
                      <a:r>
                        <a:rPr kumimoji="1" lang="ja-JP" altLang="en-US" sz="800" dirty="0"/>
                        <a:t>デートを別項目の画面に変更</a:t>
                      </a:r>
                      <a:endParaRPr kumimoji="1" lang="en-US" altLang="ja-JP" sz="800" dirty="0"/>
                    </a:p>
                    <a:p>
                      <a:r>
                        <a:rPr kumimoji="1" lang="en-US" altLang="ja-JP" sz="800" dirty="0"/>
                        <a:t>※</a:t>
                      </a:r>
                      <a:r>
                        <a:rPr kumimoji="1" lang="ja-JP" altLang="en-US" sz="800" dirty="0"/>
                        <a:t>別で仕様作成予定</a:t>
                      </a:r>
                      <a:endParaRPr kumimoji="1" lang="en-US" altLang="ja-JP" sz="800" dirty="0"/>
                    </a:p>
                    <a:p>
                      <a:r>
                        <a:rPr kumimoji="1" lang="ja-JP" altLang="en-US" sz="800" dirty="0"/>
                        <a:t>お風呂アレンジ画面をほっこりの中に移動</a:t>
                      </a:r>
                      <a:endParaRPr kumimoji="1" lang="en-US" altLang="ja-JP" sz="800" dirty="0"/>
                    </a:p>
                    <a:p>
                      <a:r>
                        <a:rPr kumimoji="1" lang="ja-JP" altLang="en-US" sz="800" dirty="0"/>
                        <a:t>画面遷移を変更</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2019.11.28</a:t>
                      </a:r>
                      <a:endParaRPr kumimoji="1" lang="ja-JP" altLang="en-US" sz="800" dirty="0"/>
                    </a:p>
                  </a:txBody>
                  <a:tcPr/>
                </a:tc>
                <a:tc>
                  <a:txBody>
                    <a:bodyPr/>
                    <a:lstStyle/>
                    <a:p>
                      <a:r>
                        <a:rPr kumimoji="1" lang="en-US" altLang="ja-JP" sz="800" dirty="0"/>
                        <a:t>p.2 </a:t>
                      </a:r>
                      <a:r>
                        <a:rPr kumimoji="1" lang="ja-JP" altLang="en-US" sz="800" dirty="0"/>
                        <a:t>バフの効果時間を回数に変更</a:t>
                      </a:r>
                      <a:endParaRPr kumimoji="1" lang="en-US" altLang="ja-JP" sz="800" dirty="0"/>
                    </a:p>
                    <a:p>
                      <a:r>
                        <a:rPr kumimoji="1" lang="en-US" altLang="ja-JP" sz="800" dirty="0"/>
                        <a:t>p.4 </a:t>
                      </a:r>
                      <a:r>
                        <a:rPr kumimoji="1" lang="ja-JP" altLang="en-US" sz="800" dirty="0"/>
                        <a:t>入浴によるキズナ上昇の内容を変更</a:t>
                      </a:r>
                      <a:endParaRPr kumimoji="1" lang="en-US" altLang="ja-JP" sz="800" dirty="0"/>
                    </a:p>
                    <a:p>
                      <a:r>
                        <a:rPr kumimoji="1" lang="en-US" altLang="ja-JP" sz="800" dirty="0"/>
                        <a:t>p.9 </a:t>
                      </a:r>
                      <a:r>
                        <a:rPr kumimoji="1" lang="ja-JP" altLang="en-US" sz="800" dirty="0"/>
                        <a:t>お風呂選択画面の</a:t>
                      </a:r>
                      <a:r>
                        <a:rPr kumimoji="1" lang="en-US" altLang="ja-JP" sz="800" dirty="0"/>
                        <a:t>UI</a:t>
                      </a:r>
                      <a:r>
                        <a:rPr kumimoji="1" lang="ja-JP" altLang="en-US" sz="800" dirty="0"/>
                        <a:t>を変更</a:t>
                      </a:r>
                      <a:endParaRPr kumimoji="1" lang="en-US" altLang="ja-JP" sz="8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p.10</a:t>
                      </a:r>
                      <a:r>
                        <a:rPr kumimoji="1" lang="ja-JP" altLang="en-US" sz="800" dirty="0"/>
                        <a:t> 現在のバフを表示を追加</a:t>
                      </a:r>
                      <a:endParaRPr kumimoji="1" lang="en-US" altLang="ja-JP" sz="800" dirty="0"/>
                    </a:p>
                    <a:p>
                      <a:r>
                        <a:rPr kumimoji="1" lang="en-US" altLang="ja-JP" sz="800" dirty="0"/>
                        <a:t>p.13</a:t>
                      </a:r>
                      <a:r>
                        <a:rPr kumimoji="1" lang="ja-JP" altLang="en-US" sz="800" dirty="0"/>
                        <a:t>入浴確認画面で演出スキップのチェックボックスを追加</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2019.11.29</a:t>
                      </a:r>
                      <a:endParaRPr kumimoji="1" lang="ja-JP" altLang="en-US" sz="800" dirty="0"/>
                    </a:p>
                  </a:txBody>
                  <a:tcPr/>
                </a:tc>
                <a:tc>
                  <a:txBody>
                    <a:bodyPr/>
                    <a:lstStyle/>
                    <a:p>
                      <a:r>
                        <a:rPr kumimoji="1" lang="en-US" altLang="ja-JP" sz="800" dirty="0"/>
                        <a:t>p.4 </a:t>
                      </a:r>
                      <a:r>
                        <a:rPr kumimoji="1" lang="ja-JP" altLang="en-US" sz="800" dirty="0"/>
                        <a:t>ほかほかタイムの流れについて更新</a:t>
                      </a:r>
                      <a:endParaRPr kumimoji="1" lang="en-US" altLang="ja-JP" sz="800" dirty="0"/>
                    </a:p>
                    <a:p>
                      <a:r>
                        <a:rPr kumimoji="1" lang="en-US" altLang="ja-JP" sz="800" dirty="0"/>
                        <a:t>p.9 </a:t>
                      </a:r>
                      <a:r>
                        <a:rPr lang="ja-JP" altLang="en-US" sz="800" dirty="0">
                          <a:solidFill>
                            <a:srgbClr val="3D454C"/>
                          </a:solidFill>
                          <a:latin typeface="+mn-ea"/>
                        </a:rPr>
                        <a:t>リザルトで表示するお風呂は本画面で最後に選んだお風呂とする旨を追記</a:t>
                      </a:r>
                      <a:endParaRPr kumimoji="1" lang="en-US" altLang="ja-JP" sz="800" dirty="0"/>
                    </a:p>
                    <a:p>
                      <a:r>
                        <a:rPr kumimoji="1" lang="en-US" altLang="ja-JP" sz="800" dirty="0"/>
                        <a:t>P.11</a:t>
                      </a:r>
                      <a:r>
                        <a:rPr kumimoji="1" lang="ja-JP" altLang="en-US" sz="800" b="0" dirty="0">
                          <a:latin typeface="+mn-ea"/>
                        </a:rPr>
                        <a:t>ほっこり入浴剤個数選択画面を追加</a:t>
                      </a:r>
                      <a:endParaRPr kumimoji="1" lang="en-US" altLang="ja-JP" sz="800" b="0" dirty="0"/>
                    </a:p>
                    <a:p>
                      <a:r>
                        <a:rPr kumimoji="1" lang="en-US" altLang="ja-JP" sz="800" dirty="0"/>
                        <a:t>p.12 </a:t>
                      </a:r>
                      <a:r>
                        <a:rPr kumimoji="1" lang="ja-JP" altLang="en-US" sz="800" dirty="0"/>
                        <a:t>確認ウィンドウを閉じても、入浴剤選択画面に留まるよう変更</a:t>
                      </a:r>
                      <a:endParaRPr kumimoji="1" lang="en-US" altLang="ja-JP" sz="800" dirty="0"/>
                    </a:p>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2019.12.02</a:t>
                      </a:r>
                      <a:endParaRPr kumimoji="1" lang="ja-JP" altLang="en-US" sz="800" dirty="0"/>
                    </a:p>
                  </a:txBody>
                  <a:tcPr/>
                </a:tc>
                <a:tc>
                  <a:txBody>
                    <a:bodyPr/>
                    <a:lstStyle/>
                    <a:p>
                      <a:r>
                        <a:rPr kumimoji="1" lang="ja-JP" altLang="en-US" sz="800" dirty="0"/>
                        <a:t>入浴剤の命名規則と色について記載</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54471745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2019.12.04</a:t>
                      </a:r>
                      <a:endParaRPr kumimoji="1" lang="ja-JP" altLang="en-US" sz="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t>p.4</a:t>
                      </a:r>
                      <a:r>
                        <a:rPr kumimoji="1" lang="ja-JP" altLang="en-US" sz="800" b="0" dirty="0"/>
                        <a:t>　入浴剤を入れた際の</a:t>
                      </a:r>
                      <a:r>
                        <a:rPr kumimoji="1" lang="ja-JP" altLang="en-US" sz="800" b="0" dirty="0">
                          <a:latin typeface="+mn-ea"/>
                        </a:rPr>
                        <a:t>お湯の色ついて記載</a:t>
                      </a:r>
                      <a:endParaRPr kumimoji="1" lang="en-US" altLang="ja-JP" sz="800"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t>P.6</a:t>
                      </a:r>
                      <a:r>
                        <a:rPr kumimoji="1" lang="ja-JP" altLang="en-US" sz="800" b="0" dirty="0"/>
                        <a:t>　</a:t>
                      </a:r>
                      <a:r>
                        <a:rPr kumimoji="1" lang="ja-JP" altLang="en-US" sz="800" b="0" dirty="0">
                          <a:latin typeface="+mn-ea"/>
                        </a:rPr>
                        <a:t>ホカホカタイムの流れについて記載</a:t>
                      </a:r>
                      <a:endParaRPr kumimoji="1" lang="en-US" altLang="ja-JP" sz="800" b="0" dirty="0">
                        <a:latin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latin typeface="+mn-ea"/>
                        </a:rPr>
                        <a:t>P.12</a:t>
                      </a:r>
                      <a:r>
                        <a:rPr kumimoji="1" lang="ja-JP" altLang="en-US" sz="800" b="0" dirty="0">
                          <a:latin typeface="+mn-ea"/>
                        </a:rPr>
                        <a:t> ほっこり入浴剤選択画面の</a:t>
                      </a:r>
                      <a:r>
                        <a:rPr kumimoji="1" lang="en-US" altLang="ja-JP" sz="800" b="0" dirty="0">
                          <a:latin typeface="+mn-ea"/>
                        </a:rPr>
                        <a:t>UI</a:t>
                      </a:r>
                      <a:r>
                        <a:rPr kumimoji="1" lang="ja-JP" altLang="en-US" sz="800" b="0" dirty="0">
                          <a:latin typeface="+mn-ea"/>
                        </a:rPr>
                        <a:t>を変更</a:t>
                      </a:r>
                      <a:endParaRPr kumimoji="1" lang="en-US" altLang="ja-JP" sz="800" b="0" dirty="0"/>
                    </a:p>
                  </a:txBody>
                  <a:tcPr/>
                </a:tc>
                <a:tc>
                  <a:txBody>
                    <a:bodyPr/>
                    <a:lstStyle/>
                    <a:p>
                      <a:endParaRPr kumimoji="1" lang="en-US" altLang="ja-JP" sz="800" b="0" dirty="0"/>
                    </a:p>
                    <a:p>
                      <a:endParaRPr kumimoji="1" lang="en-US" altLang="ja-JP" sz="800" b="0" dirty="0"/>
                    </a:p>
                  </a:txBody>
                  <a:tcPr/>
                </a:tc>
                <a:extLst>
                  <a:ext uri="{0D108BD9-81ED-4DB2-BD59-A6C34878D82A}">
                    <a16:rowId xmlns:a16="http://schemas.microsoft.com/office/drawing/2014/main" val="165098031"/>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381052186"/>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C77F3B6-8F5E-4AE6-9EEA-864F15BF96B8}"/>
              </a:ext>
            </a:extLst>
          </p:cNvPr>
          <p:cNvPicPr>
            <a:picLocks noChangeAspect="1"/>
          </p:cNvPicPr>
          <p:nvPr/>
        </p:nvPicPr>
        <p:blipFill>
          <a:blip r:embed="rId2"/>
          <a:stretch>
            <a:fillRect/>
          </a:stretch>
        </p:blipFill>
        <p:spPr>
          <a:xfrm>
            <a:off x="836740" y="1048470"/>
            <a:ext cx="2440239" cy="4305552"/>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159566" cy="307777"/>
          </a:xfrm>
          <a:prstGeom prst="rect">
            <a:avLst/>
          </a:prstGeom>
          <a:noFill/>
        </p:spPr>
        <p:txBody>
          <a:bodyPr wrap="none" rtlCol="0">
            <a:spAutoFit/>
          </a:bodyPr>
          <a:lstStyle/>
          <a:p>
            <a:r>
              <a:rPr kumimoji="1" lang="ja-JP" altLang="en-US" sz="1400" b="1" dirty="0">
                <a:latin typeface="+mn-ea"/>
              </a:rPr>
              <a:t>●ほっこり部隊選択画面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2733" y="948634"/>
            <a:ext cx="325730" cy="261610"/>
          </a:xfrm>
          <a:prstGeom prst="rect">
            <a:avLst/>
          </a:prstGeom>
          <a:noFill/>
        </p:spPr>
        <p:txBody>
          <a:bodyPr wrap="none" rtlCol="0">
            <a:spAutoFit/>
          </a:bodyPr>
          <a:lstStyle/>
          <a:p>
            <a:r>
              <a:rPr kumimoji="1" lang="ja-JP" altLang="en-US" sz="1100" dirty="0">
                <a:latin typeface="+mn-ea"/>
              </a:rPr>
              <a:t>１</a:t>
            </a: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345130" y="1871441"/>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9182" y="2939636"/>
            <a:ext cx="272832" cy="261610"/>
          </a:xfrm>
          <a:prstGeom prst="rect">
            <a:avLst/>
          </a:prstGeom>
          <a:noFill/>
        </p:spPr>
        <p:txBody>
          <a:bodyPr wrap="none" rtlCol="0">
            <a:spAutoFit/>
          </a:bodyPr>
          <a:lstStyle/>
          <a:p>
            <a:r>
              <a:rPr kumimoji="1" lang="en-US" altLang="ja-JP" sz="1100" dirty="0">
                <a:latin typeface="+mn-ea"/>
              </a:rPr>
              <a:t>5</a:t>
            </a:r>
            <a:endParaRPr kumimoji="1" lang="ja-JP" altLang="en-US" sz="1100" dirty="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69182" y="1724612"/>
            <a:ext cx="272832" cy="261610"/>
          </a:xfrm>
          <a:prstGeom prst="rect">
            <a:avLst/>
          </a:prstGeom>
          <a:noFill/>
        </p:spPr>
        <p:txBody>
          <a:bodyPr wrap="none" rtlCol="0">
            <a:spAutoFit/>
          </a:bodyPr>
          <a:lstStyle/>
          <a:p>
            <a:r>
              <a:rPr kumimoji="1" lang="en-US" altLang="ja-JP" sz="1100" dirty="0">
                <a:latin typeface="+mn-ea"/>
              </a:rPr>
              <a:t>2</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2166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617962" y="2002246"/>
            <a:ext cx="374076" cy="20077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646486" y="3070441"/>
            <a:ext cx="822696" cy="34658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3086100" y="1855417"/>
            <a:ext cx="383082" cy="14682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4126215524"/>
              </p:ext>
            </p:extLst>
          </p:nvPr>
        </p:nvGraphicFramePr>
        <p:xfrm>
          <a:off x="3912577" y="1129723"/>
          <a:ext cx="5041530" cy="2258778"/>
        </p:xfrm>
        <a:graphic>
          <a:graphicData uri="http://schemas.openxmlformats.org/drawingml/2006/table">
            <a:tbl>
              <a:tblPr firstRow="1" bandRow="1">
                <a:tableStyleId>{5C22544A-7EE6-4342-B048-85BDC9FD1C3A}</a:tableStyleId>
              </a:tblPr>
              <a:tblGrid>
                <a:gridCol w="414655">
                  <a:extLst>
                    <a:ext uri="{9D8B030D-6E8A-4147-A177-3AD203B41FA5}">
                      <a16:colId xmlns:a16="http://schemas.microsoft.com/office/drawing/2014/main" val="152616881"/>
                    </a:ext>
                  </a:extLst>
                </a:gridCol>
                <a:gridCol w="1198880">
                  <a:extLst>
                    <a:ext uri="{9D8B030D-6E8A-4147-A177-3AD203B41FA5}">
                      <a16:colId xmlns:a16="http://schemas.microsoft.com/office/drawing/2014/main" val="1271158917"/>
                    </a:ext>
                  </a:extLst>
                </a:gridCol>
                <a:gridCol w="3427995">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キャラ</a:t>
                      </a:r>
                    </a:p>
                  </a:txBody>
                  <a:tcPr/>
                </a:tc>
                <a:tc>
                  <a:txBody>
                    <a:bodyPr/>
                    <a:lstStyle/>
                    <a:p>
                      <a:r>
                        <a:rPr kumimoji="1" lang="en-US" altLang="ja-JP" sz="1100" dirty="0"/>
                        <a:t>3D</a:t>
                      </a:r>
                      <a:r>
                        <a:rPr kumimoji="1" lang="ja-JP" altLang="en-US" sz="1100" dirty="0"/>
                        <a:t>のジャンヌを表示させる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部隊表示</a:t>
                      </a:r>
                    </a:p>
                  </a:txBody>
                  <a:tcPr/>
                </a:tc>
                <a:tc>
                  <a:txBody>
                    <a:bodyPr/>
                    <a:lstStyle/>
                    <a:p>
                      <a:r>
                        <a:rPr kumimoji="1" lang="ja-JP" altLang="en-US" sz="1100" dirty="0"/>
                        <a:t>編成している部隊をリストで表示</a:t>
                      </a:r>
                      <a:endParaRPr kumimoji="1" lang="en-US" altLang="ja-JP" sz="110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スクロールバー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部隊が表示エリアが入りきらない場合、スクロールバーを表示してスクロールで表示できるようにする</a:t>
                      </a:r>
                    </a:p>
                  </a:txBody>
                  <a:tcPr/>
                </a:tc>
                <a:extLst>
                  <a:ext uri="{0D108BD9-81ED-4DB2-BD59-A6C34878D82A}">
                    <a16:rowId xmlns:a16="http://schemas.microsoft.com/office/drawing/2014/main" val="1509618204"/>
                  </a:ext>
                </a:extLst>
              </a:tr>
              <a:tr h="262163">
                <a:tc>
                  <a:txBody>
                    <a:bodyPr/>
                    <a:lstStyle/>
                    <a:p>
                      <a:pPr algn="ctr"/>
                      <a:r>
                        <a:rPr kumimoji="1" lang="en-US" altLang="ja-JP" sz="1100" dirty="0"/>
                        <a:t>7</a:t>
                      </a:r>
                      <a:endParaRPr kumimoji="1" lang="ja-JP" altLang="en-US" sz="1100" dirty="0"/>
                    </a:p>
                  </a:txBody>
                  <a:tcPr/>
                </a:tc>
                <a:tc>
                  <a:txBody>
                    <a:bodyPr/>
                    <a:lstStyle/>
                    <a:p>
                      <a:r>
                        <a:rPr kumimoji="1" lang="ja-JP" altLang="en-US" sz="1100" dirty="0"/>
                        <a:t>編成ボタン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タップで部隊編成画面に遷移する</a:t>
                      </a:r>
                    </a:p>
                  </a:txBody>
                  <a:tcPr/>
                </a:tc>
                <a:extLst>
                  <a:ext uri="{0D108BD9-81ED-4DB2-BD59-A6C34878D82A}">
                    <a16:rowId xmlns:a16="http://schemas.microsoft.com/office/drawing/2014/main" val="2977496811"/>
                  </a:ext>
                </a:extLst>
              </a:tr>
              <a:tr h="262163">
                <a:tc>
                  <a:txBody>
                    <a:bodyPr/>
                    <a:lstStyle/>
                    <a:p>
                      <a:pPr algn="ctr"/>
                      <a:r>
                        <a:rPr kumimoji="1" lang="en-US" altLang="ja-JP" sz="1100" dirty="0"/>
                        <a:t>8</a:t>
                      </a:r>
                      <a:endParaRPr kumimoji="1" lang="ja-JP" altLang="en-US" sz="1100" dirty="0"/>
                    </a:p>
                  </a:txBody>
                  <a:tcPr/>
                </a:tc>
                <a:tc>
                  <a:txBody>
                    <a:bodyPr/>
                    <a:lstStyle/>
                    <a:p>
                      <a:r>
                        <a:rPr kumimoji="1" lang="ja-JP" altLang="en-US" sz="1100" dirty="0"/>
                        <a:t>もどるボタン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タップでふれあいトップ画面に遷移する</a:t>
                      </a:r>
                    </a:p>
                  </a:txBody>
                  <a:tcPr/>
                </a:tc>
                <a:extLst>
                  <a:ext uri="{0D108BD9-81ED-4DB2-BD59-A6C34878D82A}">
                    <a16:rowId xmlns:a16="http://schemas.microsoft.com/office/drawing/2014/main" val="683980767"/>
                  </a:ext>
                </a:extLst>
              </a:tr>
            </a:tbl>
          </a:graphicData>
        </a:graphic>
      </p:graphicFrame>
      <p:sp>
        <p:nvSpPr>
          <p:cNvPr id="158" name="テキスト ボックス 157">
            <a:extLst>
              <a:ext uri="{FF2B5EF4-FFF2-40B4-BE49-F238E27FC236}">
                <a16:creationId xmlns:a16="http://schemas.microsoft.com/office/drawing/2014/main" id="{702A3E09-FA26-453C-B18F-F4EA5623428A}"/>
              </a:ext>
            </a:extLst>
          </p:cNvPr>
          <p:cNvSpPr txBox="1"/>
          <p:nvPr/>
        </p:nvSpPr>
        <p:spPr>
          <a:xfrm>
            <a:off x="3473991" y="3748117"/>
            <a:ext cx="263214" cy="261610"/>
          </a:xfrm>
          <a:prstGeom prst="rect">
            <a:avLst/>
          </a:prstGeom>
          <a:noFill/>
        </p:spPr>
        <p:txBody>
          <a:bodyPr wrap="square" rtlCol="0">
            <a:spAutoFit/>
          </a:bodyPr>
          <a:lstStyle/>
          <a:p>
            <a:r>
              <a:rPr kumimoji="1" lang="en-US" altLang="ja-JP" sz="1100" dirty="0">
                <a:latin typeface="+mn-ea"/>
              </a:rPr>
              <a:t>6</a:t>
            </a:r>
          </a:p>
        </p:txBody>
      </p:sp>
      <p:cxnSp>
        <p:nvCxnSpPr>
          <p:cNvPr id="159" name="直線コネクタ 158">
            <a:extLst>
              <a:ext uri="{FF2B5EF4-FFF2-40B4-BE49-F238E27FC236}">
                <a16:creationId xmlns:a16="http://schemas.microsoft.com/office/drawing/2014/main" id="{66C648C7-0A72-4028-BF5F-45E2212DC497}"/>
              </a:ext>
            </a:extLst>
          </p:cNvPr>
          <p:cNvCxnSpPr>
            <a:cxnSpLocks/>
            <a:stCxn id="158" idx="1"/>
          </p:cNvCxnSpPr>
          <p:nvPr/>
        </p:nvCxnSpPr>
        <p:spPr>
          <a:xfrm flipH="1">
            <a:off x="3019426" y="3878922"/>
            <a:ext cx="454565"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6C2B23B9-95F9-4AB4-B2C0-AF2CD8AB3F45}"/>
              </a:ext>
            </a:extLst>
          </p:cNvPr>
          <p:cNvSpPr txBox="1"/>
          <p:nvPr/>
        </p:nvSpPr>
        <p:spPr>
          <a:xfrm>
            <a:off x="345130" y="1368114"/>
            <a:ext cx="272832" cy="261610"/>
          </a:xfrm>
          <a:prstGeom prst="rect">
            <a:avLst/>
          </a:prstGeom>
          <a:noFill/>
        </p:spPr>
        <p:txBody>
          <a:bodyPr wrap="none" rtlCol="0">
            <a:spAutoFit/>
          </a:bodyPr>
          <a:lstStyle/>
          <a:p>
            <a:r>
              <a:rPr kumimoji="1" lang="en-US" altLang="ja-JP" sz="1100" dirty="0">
                <a:latin typeface="+mn-ea"/>
              </a:rPr>
              <a:t>8</a:t>
            </a:r>
            <a:endParaRPr kumimoji="1" lang="ja-JP" altLang="en-US" sz="1100" dirty="0">
              <a:latin typeface="+mn-ea"/>
            </a:endParaRPr>
          </a:p>
        </p:txBody>
      </p:sp>
      <p:cxnSp>
        <p:nvCxnSpPr>
          <p:cNvPr id="25" name="直線コネクタ 24">
            <a:extLst>
              <a:ext uri="{FF2B5EF4-FFF2-40B4-BE49-F238E27FC236}">
                <a16:creationId xmlns:a16="http://schemas.microsoft.com/office/drawing/2014/main" id="{03281644-C476-4FD1-BBCC-0661DCDAA6D7}"/>
              </a:ext>
            </a:extLst>
          </p:cNvPr>
          <p:cNvCxnSpPr>
            <a:cxnSpLocks/>
            <a:stCxn id="23" idx="3"/>
          </p:cNvCxnSpPr>
          <p:nvPr/>
        </p:nvCxnSpPr>
        <p:spPr>
          <a:xfrm>
            <a:off x="617962" y="1498919"/>
            <a:ext cx="374076" cy="20077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2DAB3879-F0DC-4041-8F01-D440FBD7F6EC}"/>
              </a:ext>
            </a:extLst>
          </p:cNvPr>
          <p:cNvSpPr txBox="1"/>
          <p:nvPr/>
        </p:nvSpPr>
        <p:spPr>
          <a:xfrm>
            <a:off x="3442733" y="2431094"/>
            <a:ext cx="325730" cy="261610"/>
          </a:xfrm>
          <a:prstGeom prst="rect">
            <a:avLst/>
          </a:prstGeom>
          <a:noFill/>
        </p:spPr>
        <p:txBody>
          <a:bodyPr wrap="none" rtlCol="0">
            <a:spAutoFit/>
          </a:bodyPr>
          <a:lstStyle/>
          <a:p>
            <a:r>
              <a:rPr kumimoji="1" lang="ja-JP" altLang="en-US" sz="1100" dirty="0">
                <a:latin typeface="+mn-ea"/>
              </a:rPr>
              <a:t>７</a:t>
            </a:r>
          </a:p>
        </p:txBody>
      </p:sp>
      <p:cxnSp>
        <p:nvCxnSpPr>
          <p:cNvPr id="28" name="直線コネクタ 27">
            <a:extLst>
              <a:ext uri="{FF2B5EF4-FFF2-40B4-BE49-F238E27FC236}">
                <a16:creationId xmlns:a16="http://schemas.microsoft.com/office/drawing/2014/main" id="{059A27C9-A8F2-4291-8410-FC365A88B0E0}"/>
              </a:ext>
            </a:extLst>
          </p:cNvPr>
          <p:cNvCxnSpPr>
            <a:cxnSpLocks/>
            <a:stCxn id="26" idx="1"/>
          </p:cNvCxnSpPr>
          <p:nvPr/>
        </p:nvCxnSpPr>
        <p:spPr>
          <a:xfrm flipH="1">
            <a:off x="2877434" y="2561899"/>
            <a:ext cx="565299" cy="38132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 name="正方形/長方形 5">
            <a:extLst>
              <a:ext uri="{FF2B5EF4-FFF2-40B4-BE49-F238E27FC236}">
                <a16:creationId xmlns:a16="http://schemas.microsoft.com/office/drawing/2014/main" id="{34CC7249-6419-47B9-9D32-D8E20DECBEEB}"/>
              </a:ext>
            </a:extLst>
          </p:cNvPr>
          <p:cNvSpPr/>
          <p:nvPr/>
        </p:nvSpPr>
        <p:spPr>
          <a:xfrm>
            <a:off x="3912577" y="3509709"/>
            <a:ext cx="3147015" cy="261610"/>
          </a:xfrm>
          <a:prstGeom prst="rect">
            <a:avLst/>
          </a:prstGeom>
        </p:spPr>
        <p:txBody>
          <a:bodyPr wrap="none">
            <a:spAutoFit/>
          </a:bodyPr>
          <a:lstStyle/>
          <a:p>
            <a:r>
              <a:rPr lang="en-US" altLang="ja-JP" sz="1100" dirty="0">
                <a:solidFill>
                  <a:srgbClr val="3D454C"/>
                </a:solidFill>
                <a:latin typeface="+mn-ea"/>
              </a:rPr>
              <a:t>※</a:t>
            </a:r>
            <a:r>
              <a:rPr lang="ja-JP" altLang="en-US" sz="1100" dirty="0">
                <a:solidFill>
                  <a:srgbClr val="3D454C"/>
                </a:solidFill>
                <a:latin typeface="+mn-ea"/>
              </a:rPr>
              <a:t>部隊の表示については部隊編成の仕様に従う</a:t>
            </a:r>
            <a:endParaRPr lang="ja-JP" altLang="en-US" sz="1100" dirty="0">
              <a:latin typeface="+mn-ea"/>
            </a:endParaRPr>
          </a:p>
        </p:txBody>
      </p:sp>
    </p:spTree>
    <p:extLst>
      <p:ext uri="{BB962C8B-B14F-4D97-AF65-F5344CB8AC3E}">
        <p14:creationId xmlns:p14="http://schemas.microsoft.com/office/powerpoint/2010/main" val="497163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ED0C3766-A05E-4E32-A1C6-3A358259D790}"/>
              </a:ext>
            </a:extLst>
          </p:cNvPr>
          <p:cNvPicPr>
            <a:picLocks noChangeAspect="1"/>
          </p:cNvPicPr>
          <p:nvPr/>
        </p:nvPicPr>
        <p:blipFill>
          <a:blip r:embed="rId2"/>
          <a:stretch>
            <a:fillRect/>
          </a:stretch>
        </p:blipFill>
        <p:spPr>
          <a:xfrm>
            <a:off x="726116" y="1075663"/>
            <a:ext cx="2583325" cy="4610567"/>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620957" cy="307777"/>
          </a:xfrm>
          <a:prstGeom prst="rect">
            <a:avLst/>
          </a:prstGeom>
          <a:noFill/>
        </p:spPr>
        <p:txBody>
          <a:bodyPr wrap="none" rtlCol="0">
            <a:spAutoFit/>
          </a:bodyPr>
          <a:lstStyle/>
          <a:p>
            <a:r>
              <a:rPr kumimoji="1" lang="ja-JP" altLang="en-US" sz="1400" b="1" dirty="0">
                <a:latin typeface="+mn-ea"/>
              </a:rPr>
              <a:t>●お風呂選択画面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11</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graphicFrame>
        <p:nvGraphicFramePr>
          <p:cNvPr id="33" name="表 69">
            <a:extLst>
              <a:ext uri="{FF2B5EF4-FFF2-40B4-BE49-F238E27FC236}">
                <a16:creationId xmlns:a16="http://schemas.microsoft.com/office/drawing/2014/main" id="{97C09097-F116-41C8-B86B-7FDDE87B9223}"/>
              </a:ext>
            </a:extLst>
          </p:cNvPr>
          <p:cNvGraphicFramePr>
            <a:graphicFrameLocks noGrp="1"/>
          </p:cNvGraphicFramePr>
          <p:nvPr>
            <p:extLst>
              <p:ext uri="{D42A27DB-BD31-4B8C-83A1-F6EECF244321}">
                <p14:modId xmlns:p14="http://schemas.microsoft.com/office/powerpoint/2010/main" val="2551822813"/>
              </p:ext>
            </p:extLst>
          </p:nvPr>
        </p:nvGraphicFramePr>
        <p:xfrm>
          <a:off x="3912577" y="1129723"/>
          <a:ext cx="5063364" cy="2853138"/>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222132">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a:t>キャラ</a:t>
                      </a:r>
                      <a:endParaRPr kumimoji="1" lang="ja-JP" altLang="en-US" sz="1100" dirty="0"/>
                    </a:p>
                  </a:txBody>
                  <a:tcPr/>
                </a:tc>
                <a:tc>
                  <a:txBody>
                    <a:bodyPr/>
                    <a:lstStyle/>
                    <a:p>
                      <a:r>
                        <a:rPr kumimoji="1" lang="en-US" altLang="ja-JP" sz="1100"/>
                        <a:t>3D</a:t>
                      </a:r>
                      <a:r>
                        <a:rPr kumimoji="1" lang="ja-JP" altLang="en-US" sz="1100"/>
                        <a:t>のジャンヌを表示させる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お風呂一覧</a:t>
                      </a:r>
                    </a:p>
                  </a:txBody>
                  <a:tcPr/>
                </a:tc>
                <a:tc>
                  <a:txBody>
                    <a:bodyPr/>
                    <a:lstStyle/>
                    <a:p>
                      <a:r>
                        <a:rPr kumimoji="1" lang="ja-JP" altLang="en-US" sz="1100" dirty="0"/>
                        <a:t>お風呂名と使用可能期間を表示する</a:t>
                      </a:r>
                      <a:endParaRPr kumimoji="1" lang="en-US" altLang="ja-JP" sz="1100" dirty="0"/>
                    </a:p>
                    <a:p>
                      <a:r>
                        <a:rPr kumimoji="1" lang="ja-JP" altLang="en-US" sz="1100" dirty="0"/>
                        <a:t>未購入の場合はロックがかかった状態にする</a:t>
                      </a:r>
                      <a:endParaRPr kumimoji="1" lang="en-US" altLang="ja-JP" sz="1100" dirty="0"/>
                    </a:p>
                    <a:p>
                      <a:r>
                        <a:rPr kumimoji="1" lang="ja-JP" altLang="en-US" sz="1100" dirty="0"/>
                        <a:t>タップで該当のお風呂チェンジ画面に遷移する</a:t>
                      </a:r>
                      <a:endParaRPr kumimoji="1" lang="en-US" altLang="ja-JP" sz="110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購入ボタン</a:t>
                      </a:r>
                    </a:p>
                  </a:txBody>
                  <a:tcPr/>
                </a:tc>
                <a:tc>
                  <a:txBody>
                    <a:bodyPr/>
                    <a:lstStyle/>
                    <a:p>
                      <a:r>
                        <a:rPr kumimoji="1" lang="ja-JP" altLang="en-US" sz="1100" dirty="0"/>
                        <a:t>タップでショップのお風呂購入画面に遷移する</a:t>
                      </a:r>
                      <a:endParaRPr kumimoji="1" lang="en-US" altLang="ja-JP" sz="1100" dirty="0"/>
                    </a:p>
                  </a:txBody>
                  <a:tcPr/>
                </a:tc>
                <a:extLst>
                  <a:ext uri="{0D108BD9-81ED-4DB2-BD59-A6C34878D82A}">
                    <a16:rowId xmlns:a16="http://schemas.microsoft.com/office/drawing/2014/main" val="2813824180"/>
                  </a:ext>
                </a:extLst>
              </a:tr>
              <a:tr h="262163">
                <a:tc>
                  <a:txBody>
                    <a:bodyPr/>
                    <a:lstStyle/>
                    <a:p>
                      <a:pPr algn="ctr"/>
                      <a:r>
                        <a:rPr kumimoji="1" lang="en-US" altLang="ja-JP" sz="1100" dirty="0"/>
                        <a:t>6</a:t>
                      </a:r>
                      <a:endParaRPr kumimoji="1" lang="ja-JP" altLang="en-US" sz="1100" dirty="0"/>
                    </a:p>
                  </a:txBody>
                  <a:tcPr/>
                </a:tc>
                <a:tc>
                  <a:txBody>
                    <a:bodyPr/>
                    <a:lstStyle/>
                    <a:p>
                      <a:r>
                        <a:rPr kumimoji="1" lang="en-US" altLang="ja-JP" sz="1100" dirty="0" err="1"/>
                        <a:t>i</a:t>
                      </a:r>
                      <a:r>
                        <a:rPr kumimoji="1" lang="ja-JP" altLang="en-US" sz="1100" dirty="0"/>
                        <a:t>ボタン</a:t>
                      </a:r>
                    </a:p>
                  </a:txBody>
                  <a:tcPr/>
                </a:tc>
                <a:tc>
                  <a:txBody>
                    <a:bodyPr/>
                    <a:lstStyle/>
                    <a:p>
                      <a:r>
                        <a:rPr kumimoji="1" lang="ja-JP" altLang="en-US" sz="1100" dirty="0"/>
                        <a:t>タップで任意のお風呂の確認演出画面</a:t>
                      </a:r>
                      <a:r>
                        <a:rPr kumimoji="1" lang="en-US" altLang="ja-JP" sz="1100" dirty="0"/>
                        <a:t>(P.7)</a:t>
                      </a:r>
                      <a:r>
                        <a:rPr kumimoji="1" lang="ja-JP" altLang="en-US" sz="1100" dirty="0"/>
                        <a:t>に遷移する</a:t>
                      </a:r>
                    </a:p>
                  </a:txBody>
                  <a:tcPr/>
                </a:tc>
                <a:extLst>
                  <a:ext uri="{0D108BD9-81ED-4DB2-BD59-A6C34878D82A}">
                    <a16:rowId xmlns:a16="http://schemas.microsoft.com/office/drawing/2014/main" val="2755209153"/>
                  </a:ext>
                </a:extLst>
              </a:tr>
              <a:tr h="262163">
                <a:tc>
                  <a:txBody>
                    <a:bodyPr/>
                    <a:lstStyle/>
                    <a:p>
                      <a:pPr algn="ctr"/>
                      <a:r>
                        <a:rPr kumimoji="1" lang="en-US" altLang="ja-JP" sz="1100" dirty="0"/>
                        <a:t>7</a:t>
                      </a:r>
                      <a:endParaRPr kumimoji="1" lang="ja-JP" altLang="en-US" sz="1100" dirty="0"/>
                    </a:p>
                  </a:txBody>
                  <a:tcPr/>
                </a:tc>
                <a:tc>
                  <a:txBody>
                    <a:bodyPr/>
                    <a:lstStyle/>
                    <a:p>
                      <a:r>
                        <a:rPr kumimoji="1" lang="ja-JP" altLang="en-US" sz="1100" dirty="0"/>
                        <a:t>使用中アイコン</a:t>
                      </a:r>
                    </a:p>
                  </a:txBody>
                  <a:tcPr/>
                </a:tc>
                <a:tc>
                  <a:txBody>
                    <a:bodyPr/>
                    <a:lstStyle/>
                    <a:p>
                      <a:r>
                        <a:rPr kumimoji="1" lang="ja-JP" altLang="en-US" sz="1100" dirty="0"/>
                        <a:t>現在使用しているお風呂に表示させる</a:t>
                      </a:r>
                    </a:p>
                  </a:txBody>
                  <a:tcPr/>
                </a:tc>
                <a:extLst>
                  <a:ext uri="{0D108BD9-81ED-4DB2-BD59-A6C34878D82A}">
                    <a16:rowId xmlns:a16="http://schemas.microsoft.com/office/drawing/2014/main" val="158945386"/>
                  </a:ext>
                </a:extLst>
              </a:tr>
              <a:tr h="262163">
                <a:tc>
                  <a:txBody>
                    <a:bodyPr/>
                    <a:lstStyle/>
                    <a:p>
                      <a:pPr algn="ctr"/>
                      <a:r>
                        <a:rPr kumimoji="1" lang="en-US" altLang="ja-JP" sz="1100" dirty="0"/>
                        <a:t>8</a:t>
                      </a:r>
                      <a:endParaRPr kumimoji="1" lang="ja-JP" altLang="en-US" sz="1100" dirty="0"/>
                    </a:p>
                  </a:txBody>
                  <a:tcPr/>
                </a:tc>
                <a:tc>
                  <a:txBody>
                    <a:bodyPr/>
                    <a:lstStyle/>
                    <a:p>
                      <a:r>
                        <a:rPr kumimoji="1" lang="ja-JP" altLang="en-US" sz="1100" dirty="0"/>
                        <a:t>もどるボタン</a:t>
                      </a:r>
                    </a:p>
                  </a:txBody>
                  <a:tcPr/>
                </a:tc>
                <a:tc>
                  <a:txBody>
                    <a:bodyPr/>
                    <a:lstStyle/>
                    <a:p>
                      <a:r>
                        <a:rPr kumimoji="1" lang="ja-JP" altLang="en-US" sz="1100" dirty="0"/>
                        <a:t>タップで</a:t>
                      </a:r>
                      <a:r>
                        <a:rPr kumimoji="1" lang="ja-JP" altLang="en-US" sz="1100" b="0" dirty="0">
                          <a:latin typeface="+mn-ea"/>
                        </a:rPr>
                        <a:t>ほっこり部隊選択画面に遷移する</a:t>
                      </a:r>
                      <a:endParaRPr kumimoji="1" lang="ja-JP" altLang="en-US" sz="1100" b="0" dirty="0"/>
                    </a:p>
                  </a:txBody>
                  <a:tcPr/>
                </a:tc>
                <a:extLst>
                  <a:ext uri="{0D108BD9-81ED-4DB2-BD59-A6C34878D82A}">
                    <a16:rowId xmlns:a16="http://schemas.microsoft.com/office/drawing/2014/main" val="3885610424"/>
                  </a:ext>
                </a:extLst>
              </a:tr>
            </a:tbl>
          </a:graphicData>
        </a:graphic>
      </p:graphicFrame>
      <p:sp>
        <p:nvSpPr>
          <p:cNvPr id="47" name="テキスト ボックス 46">
            <a:extLst>
              <a:ext uri="{FF2B5EF4-FFF2-40B4-BE49-F238E27FC236}">
                <a16:creationId xmlns:a16="http://schemas.microsoft.com/office/drawing/2014/main" id="{48A2320A-75AA-4CAE-B847-981F50C3F6F0}"/>
              </a:ext>
            </a:extLst>
          </p:cNvPr>
          <p:cNvSpPr txBox="1"/>
          <p:nvPr/>
        </p:nvSpPr>
        <p:spPr>
          <a:xfrm>
            <a:off x="3463171" y="948634"/>
            <a:ext cx="325730" cy="261610"/>
          </a:xfrm>
          <a:prstGeom prst="rect">
            <a:avLst/>
          </a:prstGeom>
          <a:noFill/>
        </p:spPr>
        <p:txBody>
          <a:bodyPr wrap="none" rtlCol="0">
            <a:spAutoFit/>
          </a:bodyPr>
          <a:lstStyle/>
          <a:p>
            <a:r>
              <a:rPr kumimoji="1" lang="ja-JP" altLang="en-US" sz="1100" dirty="0">
                <a:latin typeface="+mn-ea"/>
              </a:rPr>
              <a:t>１</a:t>
            </a:r>
          </a:p>
        </p:txBody>
      </p:sp>
      <p:sp>
        <p:nvSpPr>
          <p:cNvPr id="49" name="テキスト ボックス 48">
            <a:extLst>
              <a:ext uri="{FF2B5EF4-FFF2-40B4-BE49-F238E27FC236}">
                <a16:creationId xmlns:a16="http://schemas.microsoft.com/office/drawing/2014/main" id="{CBA863DB-27B0-42AE-844B-817D0D5F6A0A}"/>
              </a:ext>
            </a:extLst>
          </p:cNvPr>
          <p:cNvSpPr txBox="1"/>
          <p:nvPr/>
        </p:nvSpPr>
        <p:spPr>
          <a:xfrm>
            <a:off x="268930" y="1871441"/>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50" name="テキスト ボックス 49">
            <a:extLst>
              <a:ext uri="{FF2B5EF4-FFF2-40B4-BE49-F238E27FC236}">
                <a16:creationId xmlns:a16="http://schemas.microsoft.com/office/drawing/2014/main" id="{2512ECFE-2BC0-445A-9190-612056C6E4CF}"/>
              </a:ext>
            </a:extLst>
          </p:cNvPr>
          <p:cNvSpPr txBox="1"/>
          <p:nvPr/>
        </p:nvSpPr>
        <p:spPr>
          <a:xfrm>
            <a:off x="3489620" y="2241000"/>
            <a:ext cx="272832"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sp>
        <p:nvSpPr>
          <p:cNvPr id="51" name="テキスト ボックス 50">
            <a:extLst>
              <a:ext uri="{FF2B5EF4-FFF2-40B4-BE49-F238E27FC236}">
                <a16:creationId xmlns:a16="http://schemas.microsoft.com/office/drawing/2014/main" id="{E30B627C-A63E-494A-BC31-D12D2E144058}"/>
              </a:ext>
            </a:extLst>
          </p:cNvPr>
          <p:cNvSpPr txBox="1"/>
          <p:nvPr/>
        </p:nvSpPr>
        <p:spPr>
          <a:xfrm>
            <a:off x="3489620" y="1724612"/>
            <a:ext cx="272832" cy="261610"/>
          </a:xfrm>
          <a:prstGeom prst="rect">
            <a:avLst/>
          </a:prstGeom>
          <a:noFill/>
        </p:spPr>
        <p:txBody>
          <a:bodyPr wrap="none" rtlCol="0">
            <a:spAutoFit/>
          </a:bodyPr>
          <a:lstStyle/>
          <a:p>
            <a:r>
              <a:rPr kumimoji="1" lang="en-US" altLang="ja-JP" sz="1100" dirty="0">
                <a:latin typeface="+mn-ea"/>
              </a:rPr>
              <a:t>2</a:t>
            </a:r>
          </a:p>
        </p:txBody>
      </p:sp>
      <p:sp>
        <p:nvSpPr>
          <p:cNvPr id="52" name="テキスト ボックス 51">
            <a:extLst>
              <a:ext uri="{FF2B5EF4-FFF2-40B4-BE49-F238E27FC236}">
                <a16:creationId xmlns:a16="http://schemas.microsoft.com/office/drawing/2014/main" id="{CAEA155A-D5A1-44B7-8511-8C3ED0B9F5FE}"/>
              </a:ext>
            </a:extLst>
          </p:cNvPr>
          <p:cNvSpPr txBox="1"/>
          <p:nvPr/>
        </p:nvSpPr>
        <p:spPr>
          <a:xfrm>
            <a:off x="3463171" y="3065383"/>
            <a:ext cx="325730" cy="261610"/>
          </a:xfrm>
          <a:prstGeom prst="rect">
            <a:avLst/>
          </a:prstGeom>
          <a:noFill/>
        </p:spPr>
        <p:txBody>
          <a:bodyPr wrap="square" rtlCol="0">
            <a:spAutoFit/>
          </a:bodyPr>
          <a:lstStyle/>
          <a:p>
            <a:r>
              <a:rPr kumimoji="1" lang="en-US" altLang="ja-JP" sz="1100" dirty="0">
                <a:latin typeface="+mn-ea"/>
              </a:rPr>
              <a:t>6</a:t>
            </a:r>
          </a:p>
        </p:txBody>
      </p:sp>
      <p:cxnSp>
        <p:nvCxnSpPr>
          <p:cNvPr id="53" name="直線コネクタ 52">
            <a:extLst>
              <a:ext uri="{FF2B5EF4-FFF2-40B4-BE49-F238E27FC236}">
                <a16:creationId xmlns:a16="http://schemas.microsoft.com/office/drawing/2014/main" id="{5F98ED23-2900-405F-ADAF-E58176287E86}"/>
              </a:ext>
            </a:extLst>
          </p:cNvPr>
          <p:cNvCxnSpPr>
            <a:cxnSpLocks/>
            <a:stCxn id="47" idx="1"/>
          </p:cNvCxnSpPr>
          <p:nvPr/>
        </p:nvCxnSpPr>
        <p:spPr>
          <a:xfrm flipH="1">
            <a:off x="3221066" y="1079439"/>
            <a:ext cx="242105"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D28E213B-C63E-4C39-A167-1013C59ED2DB}"/>
              </a:ext>
            </a:extLst>
          </p:cNvPr>
          <p:cNvCxnSpPr>
            <a:cxnSpLocks/>
            <a:stCxn id="49" idx="3"/>
          </p:cNvCxnSpPr>
          <p:nvPr/>
        </p:nvCxnSpPr>
        <p:spPr>
          <a:xfrm>
            <a:off x="541762" y="2002246"/>
            <a:ext cx="368709"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1928D7EC-CD63-492A-85C8-CC5CE39452A9}"/>
              </a:ext>
            </a:extLst>
          </p:cNvPr>
          <p:cNvCxnSpPr>
            <a:cxnSpLocks/>
            <a:stCxn id="50" idx="1"/>
          </p:cNvCxnSpPr>
          <p:nvPr/>
        </p:nvCxnSpPr>
        <p:spPr>
          <a:xfrm flipH="1">
            <a:off x="2505076" y="2371805"/>
            <a:ext cx="984544" cy="4210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539A3FD8-A787-4623-B3A1-E6178D66BF04}"/>
              </a:ext>
            </a:extLst>
          </p:cNvPr>
          <p:cNvCxnSpPr>
            <a:cxnSpLocks/>
            <a:stCxn id="52" idx="1"/>
          </p:cNvCxnSpPr>
          <p:nvPr/>
        </p:nvCxnSpPr>
        <p:spPr>
          <a:xfrm flipH="1">
            <a:off x="2816227" y="3196188"/>
            <a:ext cx="646944" cy="19555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828858A6-83E3-4B1E-86D8-17EF1681D5EA}"/>
              </a:ext>
            </a:extLst>
          </p:cNvPr>
          <p:cNvCxnSpPr>
            <a:cxnSpLocks/>
            <a:stCxn id="51" idx="1"/>
          </p:cNvCxnSpPr>
          <p:nvPr/>
        </p:nvCxnSpPr>
        <p:spPr>
          <a:xfrm flipH="1">
            <a:off x="3037088" y="1855417"/>
            <a:ext cx="452532" cy="21146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6F914BE7-2EAF-46D5-9A4D-CFD71C82C4CB}"/>
              </a:ext>
            </a:extLst>
          </p:cNvPr>
          <p:cNvSpPr txBox="1"/>
          <p:nvPr/>
        </p:nvSpPr>
        <p:spPr>
          <a:xfrm>
            <a:off x="3494429" y="3690918"/>
            <a:ext cx="263214" cy="261610"/>
          </a:xfrm>
          <a:prstGeom prst="rect">
            <a:avLst/>
          </a:prstGeom>
          <a:noFill/>
        </p:spPr>
        <p:txBody>
          <a:bodyPr wrap="square" rtlCol="0">
            <a:spAutoFit/>
          </a:bodyPr>
          <a:lstStyle/>
          <a:p>
            <a:r>
              <a:rPr kumimoji="1" lang="en-US" altLang="ja-JP" sz="1100" dirty="0">
                <a:latin typeface="+mn-ea"/>
              </a:rPr>
              <a:t>4</a:t>
            </a:r>
          </a:p>
        </p:txBody>
      </p:sp>
      <p:cxnSp>
        <p:nvCxnSpPr>
          <p:cNvPr id="22" name="直線コネクタ 21">
            <a:extLst>
              <a:ext uri="{FF2B5EF4-FFF2-40B4-BE49-F238E27FC236}">
                <a16:creationId xmlns:a16="http://schemas.microsoft.com/office/drawing/2014/main" id="{1002A61F-A48D-49DF-901D-932A6F48B3B1}"/>
              </a:ext>
            </a:extLst>
          </p:cNvPr>
          <p:cNvCxnSpPr>
            <a:cxnSpLocks/>
            <a:stCxn id="21" idx="1"/>
          </p:cNvCxnSpPr>
          <p:nvPr/>
        </p:nvCxnSpPr>
        <p:spPr>
          <a:xfrm flipH="1">
            <a:off x="2776125" y="3821723"/>
            <a:ext cx="718304" cy="34759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78D1DBB0-97A8-4BAB-817A-98F64FEECC49}"/>
              </a:ext>
            </a:extLst>
          </p:cNvPr>
          <p:cNvSpPr txBox="1"/>
          <p:nvPr/>
        </p:nvSpPr>
        <p:spPr>
          <a:xfrm>
            <a:off x="3489620" y="2746666"/>
            <a:ext cx="272832" cy="261610"/>
          </a:xfrm>
          <a:prstGeom prst="rect">
            <a:avLst/>
          </a:prstGeom>
          <a:noFill/>
        </p:spPr>
        <p:txBody>
          <a:bodyPr wrap="none" rtlCol="0">
            <a:spAutoFit/>
          </a:bodyPr>
          <a:lstStyle/>
          <a:p>
            <a:r>
              <a:rPr kumimoji="1" lang="en-US" altLang="ja-JP" sz="1100" dirty="0">
                <a:latin typeface="+mn-ea"/>
              </a:rPr>
              <a:t>7</a:t>
            </a:r>
            <a:endParaRPr kumimoji="1" lang="ja-JP" altLang="en-US" sz="1100" dirty="0">
              <a:latin typeface="+mn-ea"/>
            </a:endParaRPr>
          </a:p>
        </p:txBody>
      </p:sp>
      <p:cxnSp>
        <p:nvCxnSpPr>
          <p:cNvPr id="26" name="直線コネクタ 25">
            <a:extLst>
              <a:ext uri="{FF2B5EF4-FFF2-40B4-BE49-F238E27FC236}">
                <a16:creationId xmlns:a16="http://schemas.microsoft.com/office/drawing/2014/main" id="{0A0451F3-64C3-4750-80B8-2A2B7EA3F80D}"/>
              </a:ext>
            </a:extLst>
          </p:cNvPr>
          <p:cNvCxnSpPr>
            <a:cxnSpLocks/>
            <a:stCxn id="25" idx="1"/>
          </p:cNvCxnSpPr>
          <p:nvPr/>
        </p:nvCxnSpPr>
        <p:spPr>
          <a:xfrm flipH="1">
            <a:off x="2816226" y="2877471"/>
            <a:ext cx="673394" cy="21456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2011D6CC-80A1-4BD7-BF0D-669FA3D9884D}"/>
              </a:ext>
            </a:extLst>
          </p:cNvPr>
          <p:cNvSpPr txBox="1"/>
          <p:nvPr/>
        </p:nvSpPr>
        <p:spPr>
          <a:xfrm>
            <a:off x="267767" y="1375420"/>
            <a:ext cx="272832" cy="261610"/>
          </a:xfrm>
          <a:prstGeom prst="rect">
            <a:avLst/>
          </a:prstGeom>
          <a:noFill/>
        </p:spPr>
        <p:txBody>
          <a:bodyPr wrap="none" rtlCol="0">
            <a:spAutoFit/>
          </a:bodyPr>
          <a:lstStyle/>
          <a:p>
            <a:r>
              <a:rPr kumimoji="1" lang="en-US" altLang="ja-JP" sz="1100" dirty="0">
                <a:latin typeface="+mn-ea"/>
              </a:rPr>
              <a:t>8</a:t>
            </a:r>
            <a:endParaRPr kumimoji="1" lang="ja-JP" altLang="en-US" sz="1100" dirty="0">
              <a:latin typeface="+mn-ea"/>
            </a:endParaRPr>
          </a:p>
        </p:txBody>
      </p:sp>
      <p:cxnSp>
        <p:nvCxnSpPr>
          <p:cNvPr id="30" name="直線コネクタ 29">
            <a:extLst>
              <a:ext uri="{FF2B5EF4-FFF2-40B4-BE49-F238E27FC236}">
                <a16:creationId xmlns:a16="http://schemas.microsoft.com/office/drawing/2014/main" id="{019F28ED-0DA8-4BA0-A894-365BFF628B5C}"/>
              </a:ext>
            </a:extLst>
          </p:cNvPr>
          <p:cNvCxnSpPr>
            <a:cxnSpLocks/>
            <a:stCxn id="29" idx="3"/>
          </p:cNvCxnSpPr>
          <p:nvPr/>
        </p:nvCxnSpPr>
        <p:spPr>
          <a:xfrm>
            <a:off x="540599" y="1506225"/>
            <a:ext cx="368709"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4" name="正方形/長方形 23">
            <a:extLst>
              <a:ext uri="{FF2B5EF4-FFF2-40B4-BE49-F238E27FC236}">
                <a16:creationId xmlns:a16="http://schemas.microsoft.com/office/drawing/2014/main" id="{FC1473EC-CA26-4891-A9C8-81C6BBDA12F7}"/>
              </a:ext>
            </a:extLst>
          </p:cNvPr>
          <p:cNvSpPr/>
          <p:nvPr/>
        </p:nvSpPr>
        <p:spPr>
          <a:xfrm>
            <a:off x="3912577" y="4254315"/>
            <a:ext cx="4756970" cy="261610"/>
          </a:xfrm>
          <a:prstGeom prst="rect">
            <a:avLst/>
          </a:prstGeom>
        </p:spPr>
        <p:txBody>
          <a:bodyPr wrap="square">
            <a:spAutoFit/>
          </a:bodyPr>
          <a:lstStyle/>
          <a:p>
            <a:r>
              <a:rPr lang="en-US" altLang="ja-JP" sz="1100" dirty="0">
                <a:solidFill>
                  <a:srgbClr val="3D454C"/>
                </a:solidFill>
                <a:latin typeface="+mn-ea"/>
              </a:rPr>
              <a:t>※</a:t>
            </a:r>
            <a:r>
              <a:rPr lang="ja-JP" altLang="en-US" sz="1100" dirty="0">
                <a:solidFill>
                  <a:srgbClr val="3D454C"/>
                </a:solidFill>
                <a:latin typeface="+mn-ea"/>
              </a:rPr>
              <a:t>リザルトで表示するお風呂は本画面で最後に選んだお風呂とする</a:t>
            </a:r>
            <a:endParaRPr lang="ja-JP" altLang="en-US" sz="1100" dirty="0">
              <a:latin typeface="+mn-ea"/>
            </a:endParaRPr>
          </a:p>
        </p:txBody>
      </p:sp>
    </p:spTree>
    <p:extLst>
      <p:ext uri="{BB962C8B-B14F-4D97-AF65-F5344CB8AC3E}">
        <p14:creationId xmlns:p14="http://schemas.microsoft.com/office/powerpoint/2010/main" val="166729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0420EA54-A735-49DA-8417-ADABAFF27B4C}"/>
              </a:ext>
            </a:extLst>
          </p:cNvPr>
          <p:cNvPicPr>
            <a:picLocks noChangeAspect="1"/>
          </p:cNvPicPr>
          <p:nvPr/>
        </p:nvPicPr>
        <p:blipFill>
          <a:blip r:embed="rId2"/>
          <a:stretch>
            <a:fillRect/>
          </a:stretch>
        </p:blipFill>
        <p:spPr>
          <a:xfrm>
            <a:off x="636607" y="1082767"/>
            <a:ext cx="2664671" cy="472764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339102" cy="307777"/>
          </a:xfrm>
          <a:prstGeom prst="rect">
            <a:avLst/>
          </a:prstGeom>
          <a:noFill/>
        </p:spPr>
        <p:txBody>
          <a:bodyPr wrap="none" rtlCol="0">
            <a:spAutoFit/>
          </a:bodyPr>
          <a:lstStyle/>
          <a:p>
            <a:r>
              <a:rPr kumimoji="1" lang="ja-JP" altLang="en-US" sz="1400" b="1" dirty="0">
                <a:latin typeface="+mn-ea"/>
              </a:rPr>
              <a:t>●ほっこり入浴剤選択画面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12</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30588"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782940"/>
            <a:ext cx="272832" cy="261610"/>
          </a:xfrm>
          <a:prstGeom prst="rect">
            <a:avLst/>
          </a:prstGeom>
          <a:noFill/>
        </p:spPr>
        <p:txBody>
          <a:bodyPr wrap="none" rtlCol="0">
            <a:spAutoFit/>
          </a:bodyPr>
          <a:lstStyle/>
          <a:p>
            <a:r>
              <a:rPr kumimoji="1" lang="en-US" altLang="ja-JP" sz="1100" dirty="0">
                <a:latin typeface="+mn-ea"/>
              </a:rPr>
              <a:t>4</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6" y="3929588"/>
            <a:ext cx="263214"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57037" y="3238664"/>
            <a:ext cx="272832" cy="261610"/>
          </a:xfrm>
          <a:prstGeom prst="rect">
            <a:avLst/>
          </a:prstGeom>
          <a:noFill/>
        </p:spPr>
        <p:txBody>
          <a:bodyPr wrap="square" rtlCol="0">
            <a:spAutoFit/>
          </a:bodyPr>
          <a:lstStyle/>
          <a:p>
            <a:r>
              <a:rPr kumimoji="1" lang="en-US" altLang="ja-JP" sz="1100" dirty="0">
                <a:latin typeface="+mn-ea"/>
              </a:rPr>
              <a:t>6</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09522"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357342"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3227512" y="2913745"/>
            <a:ext cx="229525" cy="18060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4060393"/>
            <a:ext cx="56222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1971675" y="3369469"/>
            <a:ext cx="1485362" cy="6037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905790777"/>
              </p:ext>
            </p:extLst>
          </p:nvPr>
        </p:nvGraphicFramePr>
        <p:xfrm>
          <a:off x="3912577" y="1129723"/>
          <a:ext cx="5063364" cy="377661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キャラ</a:t>
                      </a:r>
                    </a:p>
                  </a:txBody>
                  <a:tcPr/>
                </a:tc>
                <a:tc>
                  <a:txBody>
                    <a:bodyPr/>
                    <a:lstStyle/>
                    <a:p>
                      <a:r>
                        <a:rPr kumimoji="1" lang="en-US" altLang="ja-JP" sz="1100" dirty="0"/>
                        <a:t>3D</a:t>
                      </a:r>
                      <a:r>
                        <a:rPr kumimoji="1" lang="ja-JP" altLang="en-US" sz="1100" dirty="0"/>
                        <a:t>のジャンヌを表示させる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スクロールバー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部隊が表示エリアが入りきらない場合、スクロールバーを表示してスクロールで表示できるようにする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入浴剤リスト</a:t>
                      </a:r>
                    </a:p>
                  </a:txBody>
                  <a:tcPr/>
                </a:tc>
                <a:tc>
                  <a:txBody>
                    <a:bodyPr/>
                    <a:lstStyle/>
                    <a:p>
                      <a:r>
                        <a:rPr kumimoji="1" lang="ja-JP" altLang="en-US" sz="1100" dirty="0"/>
                        <a:t>所持している入浴剤をリストで表示</a:t>
                      </a:r>
                      <a:endParaRPr kumimoji="1" lang="en-US" altLang="ja-JP" sz="1100" dirty="0"/>
                    </a:p>
                    <a:p>
                      <a:r>
                        <a:rPr kumimoji="1" lang="ja-JP" altLang="en-US" sz="1100" dirty="0"/>
                        <a:t>丸の中には所持している個数を表示させる</a:t>
                      </a:r>
                      <a:endParaRPr kumimoji="1" lang="en-US" altLang="ja-JP" sz="1100" dirty="0"/>
                    </a:p>
                    <a:p>
                      <a:r>
                        <a:rPr kumimoji="1" lang="ja-JP" altLang="en-US" sz="1100" dirty="0"/>
                        <a:t>タップで</a:t>
                      </a:r>
                      <a:r>
                        <a:rPr kumimoji="1" lang="ja-JP" altLang="en-US" sz="1100" b="0" dirty="0">
                          <a:latin typeface="+mn-ea"/>
                        </a:rPr>
                        <a:t>ほっこり入浴剤個数選択画面を表示させる</a:t>
                      </a:r>
                      <a:endParaRPr kumimoji="1" lang="en-US" altLang="ja-JP" sz="1100" b="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入浴剤なしボタン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タップで入浴剤を選択しない状態で確認画面に遷移する。</a:t>
                      </a:r>
                      <a:endParaRPr kumimoji="1" lang="en-US" altLang="ja-JP" sz="1100" dirty="0"/>
                    </a:p>
                  </a:txBody>
                  <a:tcPr/>
                </a:tc>
                <a:extLst>
                  <a:ext uri="{0D108BD9-81ED-4DB2-BD59-A6C34878D82A}">
                    <a16:rowId xmlns:a16="http://schemas.microsoft.com/office/drawing/2014/main" val="3893435263"/>
                  </a:ext>
                </a:extLst>
              </a:tr>
              <a:tr h="262163">
                <a:tc>
                  <a:txBody>
                    <a:bodyPr/>
                    <a:lstStyle/>
                    <a:p>
                      <a:pPr algn="ctr"/>
                      <a:r>
                        <a:rPr kumimoji="1" lang="ja-JP" altLang="en-US" sz="1100" dirty="0"/>
                        <a:t>７</a:t>
                      </a:r>
                    </a:p>
                  </a:txBody>
                  <a:tcPr/>
                </a:tc>
                <a:tc>
                  <a:txBody>
                    <a:bodyPr/>
                    <a:lstStyle/>
                    <a:p>
                      <a:r>
                        <a:rPr kumimoji="1" lang="ja-JP" altLang="en-US" sz="1100" dirty="0"/>
                        <a:t>もどるボタン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タップでお風呂選択画面に遷移する</a:t>
                      </a:r>
                    </a:p>
                  </a:txBody>
                  <a:tcPr/>
                </a:tc>
                <a:extLst>
                  <a:ext uri="{0D108BD9-81ED-4DB2-BD59-A6C34878D82A}">
                    <a16:rowId xmlns:a16="http://schemas.microsoft.com/office/drawing/2014/main" val="3970148161"/>
                  </a:ext>
                </a:extLst>
              </a:tr>
              <a:tr h="262163">
                <a:tc>
                  <a:txBody>
                    <a:bodyPr/>
                    <a:lstStyle/>
                    <a:p>
                      <a:pPr algn="ctr"/>
                      <a:r>
                        <a:rPr kumimoji="1" lang="en-US" altLang="ja-JP" sz="1100" dirty="0"/>
                        <a:t>8</a:t>
                      </a:r>
                      <a:endParaRPr kumimoji="1" lang="ja-JP" altLang="en-US" sz="1100" dirty="0"/>
                    </a:p>
                  </a:txBody>
                  <a:tcPr/>
                </a:tc>
                <a:tc>
                  <a:txBody>
                    <a:bodyPr/>
                    <a:lstStyle/>
                    <a:p>
                      <a:r>
                        <a:rPr kumimoji="1" lang="ja-JP" altLang="en-US" sz="1100" dirty="0"/>
                        <a:t>ショップボタン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タップでショップ画面に遷移する</a:t>
                      </a:r>
                    </a:p>
                  </a:txBody>
                  <a:tcPr/>
                </a:tc>
                <a:extLst>
                  <a:ext uri="{0D108BD9-81ED-4DB2-BD59-A6C34878D82A}">
                    <a16:rowId xmlns:a16="http://schemas.microsoft.com/office/drawing/2014/main" val="2711556168"/>
                  </a:ext>
                </a:extLst>
              </a:tr>
              <a:tr h="262163">
                <a:tc>
                  <a:txBody>
                    <a:bodyPr/>
                    <a:lstStyle/>
                    <a:p>
                      <a:pPr algn="ctr"/>
                      <a:r>
                        <a:rPr kumimoji="1" lang="en-US" altLang="ja-JP" sz="1100" dirty="0"/>
                        <a:t>9</a:t>
                      </a:r>
                      <a:endParaRPr kumimoji="1" lang="ja-JP" altLang="en-US" sz="1100" dirty="0"/>
                    </a:p>
                  </a:txBody>
                  <a:tcPr/>
                </a:tc>
                <a:tc>
                  <a:txBody>
                    <a:bodyPr/>
                    <a:lstStyle/>
                    <a:p>
                      <a:r>
                        <a:rPr kumimoji="1" lang="ja-JP" altLang="en-US" sz="1100" dirty="0"/>
                        <a:t>現在のバフ表示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現在のバフ情報を表示させる。</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表示させる情報は左図の通り。</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dirty="0"/>
                        <a:t>※</a:t>
                      </a:r>
                      <a:r>
                        <a:rPr kumimoji="1" lang="ja-JP" altLang="en-US" sz="1100" dirty="0"/>
                        <a:t>バフがない場合は下図のように表示させる</a:t>
                      </a:r>
                      <a:endParaRPr kumimoji="1" lang="en-US" altLang="ja-JP" sz="1100" dirty="0"/>
                    </a:p>
                  </a:txBody>
                  <a:tcPr/>
                </a:tc>
                <a:extLst>
                  <a:ext uri="{0D108BD9-81ED-4DB2-BD59-A6C34878D82A}">
                    <a16:rowId xmlns:a16="http://schemas.microsoft.com/office/drawing/2014/main" val="2964854115"/>
                  </a:ext>
                </a:extLst>
              </a:tr>
            </a:tbl>
          </a:graphicData>
        </a:graphic>
      </p:graphicFrame>
      <p:sp>
        <p:nvSpPr>
          <p:cNvPr id="33" name="テキスト ボックス 32">
            <a:extLst>
              <a:ext uri="{FF2B5EF4-FFF2-40B4-BE49-F238E27FC236}">
                <a16:creationId xmlns:a16="http://schemas.microsoft.com/office/drawing/2014/main" id="{1134E5C6-4427-48CA-B1C3-4B7D32A1CC00}"/>
              </a:ext>
            </a:extLst>
          </p:cNvPr>
          <p:cNvSpPr txBox="1"/>
          <p:nvPr/>
        </p:nvSpPr>
        <p:spPr>
          <a:xfrm>
            <a:off x="3457037" y="1435052"/>
            <a:ext cx="272832" cy="261610"/>
          </a:xfrm>
          <a:prstGeom prst="rect">
            <a:avLst/>
          </a:prstGeom>
          <a:noFill/>
        </p:spPr>
        <p:txBody>
          <a:bodyPr wrap="none" rtlCol="0">
            <a:spAutoFit/>
          </a:bodyPr>
          <a:lstStyle/>
          <a:p>
            <a:r>
              <a:rPr kumimoji="1" lang="en-US" altLang="ja-JP" sz="1100" dirty="0">
                <a:latin typeface="+mn-ea"/>
              </a:rPr>
              <a:t>8</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5523D982-3EB4-4AA6-9BEE-7CD6EE970053}"/>
              </a:ext>
            </a:extLst>
          </p:cNvPr>
          <p:cNvCxnSpPr>
            <a:cxnSpLocks/>
            <a:stCxn id="33" idx="1"/>
          </p:cNvCxnSpPr>
          <p:nvPr/>
        </p:nvCxnSpPr>
        <p:spPr>
          <a:xfrm flipH="1">
            <a:off x="3187158" y="1565857"/>
            <a:ext cx="269879"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049BE87B-745C-4802-BD83-03DCD173DA18}"/>
              </a:ext>
            </a:extLst>
          </p:cNvPr>
          <p:cNvSpPr txBox="1"/>
          <p:nvPr/>
        </p:nvSpPr>
        <p:spPr>
          <a:xfrm>
            <a:off x="2823422" y="2995703"/>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0" name="テキスト ボックス 29">
            <a:extLst>
              <a:ext uri="{FF2B5EF4-FFF2-40B4-BE49-F238E27FC236}">
                <a16:creationId xmlns:a16="http://schemas.microsoft.com/office/drawing/2014/main" id="{31714461-A65D-48C9-AF1A-0279FD39ABA2}"/>
              </a:ext>
            </a:extLst>
          </p:cNvPr>
          <p:cNvSpPr txBox="1"/>
          <p:nvPr/>
        </p:nvSpPr>
        <p:spPr>
          <a:xfrm>
            <a:off x="2832947" y="4006441"/>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1" name="テキスト ボックス 30">
            <a:extLst>
              <a:ext uri="{FF2B5EF4-FFF2-40B4-BE49-F238E27FC236}">
                <a16:creationId xmlns:a16="http://schemas.microsoft.com/office/drawing/2014/main" id="{4476C0B6-0DAD-4251-8E3D-490D2B23C2A7}"/>
              </a:ext>
            </a:extLst>
          </p:cNvPr>
          <p:cNvSpPr txBox="1"/>
          <p:nvPr/>
        </p:nvSpPr>
        <p:spPr>
          <a:xfrm>
            <a:off x="2054383" y="4013546"/>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2" name="テキスト ボックス 31">
            <a:extLst>
              <a:ext uri="{FF2B5EF4-FFF2-40B4-BE49-F238E27FC236}">
                <a16:creationId xmlns:a16="http://schemas.microsoft.com/office/drawing/2014/main" id="{3375E486-E434-4FA7-AB1F-B85F30294E45}"/>
              </a:ext>
            </a:extLst>
          </p:cNvPr>
          <p:cNvSpPr txBox="1"/>
          <p:nvPr/>
        </p:nvSpPr>
        <p:spPr>
          <a:xfrm>
            <a:off x="2825768" y="5006608"/>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5" name="テキスト ボックス 34">
            <a:extLst>
              <a:ext uri="{FF2B5EF4-FFF2-40B4-BE49-F238E27FC236}">
                <a16:creationId xmlns:a16="http://schemas.microsoft.com/office/drawing/2014/main" id="{CB64BD5D-61F1-4264-B2E6-98C1FBEB9FB2}"/>
              </a:ext>
            </a:extLst>
          </p:cNvPr>
          <p:cNvSpPr txBox="1"/>
          <p:nvPr/>
        </p:nvSpPr>
        <p:spPr>
          <a:xfrm>
            <a:off x="2063908" y="5002312"/>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6" name="テキスト ボックス 35">
            <a:extLst>
              <a:ext uri="{FF2B5EF4-FFF2-40B4-BE49-F238E27FC236}">
                <a16:creationId xmlns:a16="http://schemas.microsoft.com/office/drawing/2014/main" id="{38BBA13F-F5F0-4921-912B-80D438DB634E}"/>
              </a:ext>
            </a:extLst>
          </p:cNvPr>
          <p:cNvSpPr txBox="1"/>
          <p:nvPr/>
        </p:nvSpPr>
        <p:spPr>
          <a:xfrm>
            <a:off x="280297" y="3027111"/>
            <a:ext cx="272832"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3129" y="3157916"/>
            <a:ext cx="256496"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B1C0FF2B-32BC-4C3E-8C6F-54361405D0EC}"/>
              </a:ext>
            </a:extLst>
          </p:cNvPr>
          <p:cNvSpPr txBox="1"/>
          <p:nvPr/>
        </p:nvSpPr>
        <p:spPr>
          <a:xfrm>
            <a:off x="280297" y="1455624"/>
            <a:ext cx="272832" cy="261610"/>
          </a:xfrm>
          <a:prstGeom prst="rect">
            <a:avLst/>
          </a:prstGeom>
          <a:noFill/>
        </p:spPr>
        <p:txBody>
          <a:bodyPr wrap="square" rtlCol="0">
            <a:spAutoFit/>
          </a:bodyPr>
          <a:lstStyle/>
          <a:p>
            <a:r>
              <a:rPr kumimoji="1" lang="en-US" altLang="ja-JP" sz="1100" dirty="0">
                <a:latin typeface="+mn-ea"/>
              </a:rPr>
              <a:t>7</a:t>
            </a:r>
          </a:p>
        </p:txBody>
      </p:sp>
      <p:cxnSp>
        <p:nvCxnSpPr>
          <p:cNvPr id="40" name="直線コネクタ 39">
            <a:extLst>
              <a:ext uri="{FF2B5EF4-FFF2-40B4-BE49-F238E27FC236}">
                <a16:creationId xmlns:a16="http://schemas.microsoft.com/office/drawing/2014/main" id="{E852715D-E480-4EB1-A09E-5B76A13648D3}"/>
              </a:ext>
            </a:extLst>
          </p:cNvPr>
          <p:cNvCxnSpPr>
            <a:cxnSpLocks/>
            <a:stCxn id="39" idx="3"/>
          </p:cNvCxnSpPr>
          <p:nvPr/>
        </p:nvCxnSpPr>
        <p:spPr>
          <a:xfrm>
            <a:off x="553129" y="1586429"/>
            <a:ext cx="287754"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E521F089-40C2-4BF4-8471-F3A2B178324C}"/>
              </a:ext>
            </a:extLst>
          </p:cNvPr>
          <p:cNvSpPr txBox="1"/>
          <p:nvPr/>
        </p:nvSpPr>
        <p:spPr>
          <a:xfrm>
            <a:off x="3446853" y="2152386"/>
            <a:ext cx="272832" cy="261610"/>
          </a:xfrm>
          <a:prstGeom prst="rect">
            <a:avLst/>
          </a:prstGeom>
          <a:noFill/>
        </p:spPr>
        <p:txBody>
          <a:bodyPr wrap="none" rtlCol="0">
            <a:spAutoFit/>
          </a:bodyPr>
          <a:lstStyle/>
          <a:p>
            <a:r>
              <a:rPr kumimoji="1" lang="en-US" altLang="ja-JP" sz="1100" dirty="0">
                <a:latin typeface="+mn-ea"/>
              </a:rPr>
              <a:t>9</a:t>
            </a:r>
            <a:endParaRPr kumimoji="1" lang="ja-JP" altLang="en-US" sz="1100" dirty="0">
              <a:latin typeface="+mn-ea"/>
            </a:endParaRPr>
          </a:p>
        </p:txBody>
      </p:sp>
      <p:cxnSp>
        <p:nvCxnSpPr>
          <p:cNvPr id="42" name="直線コネクタ 41">
            <a:extLst>
              <a:ext uri="{FF2B5EF4-FFF2-40B4-BE49-F238E27FC236}">
                <a16:creationId xmlns:a16="http://schemas.microsoft.com/office/drawing/2014/main" id="{2BCB4648-35EC-4FCF-9739-31E8BEFEF98F}"/>
              </a:ext>
            </a:extLst>
          </p:cNvPr>
          <p:cNvCxnSpPr>
            <a:cxnSpLocks/>
            <a:stCxn id="41" idx="1"/>
          </p:cNvCxnSpPr>
          <p:nvPr/>
        </p:nvCxnSpPr>
        <p:spPr>
          <a:xfrm flipH="1">
            <a:off x="3128261" y="2283191"/>
            <a:ext cx="318592" cy="17026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45" name="グループ化 44">
            <a:extLst>
              <a:ext uri="{FF2B5EF4-FFF2-40B4-BE49-F238E27FC236}">
                <a16:creationId xmlns:a16="http://schemas.microsoft.com/office/drawing/2014/main" id="{C3766A99-B6B3-4D8F-80F8-3DAECFC42192}"/>
              </a:ext>
            </a:extLst>
          </p:cNvPr>
          <p:cNvGrpSpPr/>
          <p:nvPr/>
        </p:nvGrpSpPr>
        <p:grpSpPr>
          <a:xfrm>
            <a:off x="5501732" y="5002312"/>
            <a:ext cx="2499268" cy="654289"/>
            <a:chOff x="0" y="0"/>
            <a:chExt cx="2779059" cy="730675"/>
          </a:xfrm>
        </p:grpSpPr>
        <p:sp>
          <p:nvSpPr>
            <p:cNvPr id="46" name="四角形: 角を丸くする 45">
              <a:extLst>
                <a:ext uri="{FF2B5EF4-FFF2-40B4-BE49-F238E27FC236}">
                  <a16:creationId xmlns:a16="http://schemas.microsoft.com/office/drawing/2014/main" id="{57E9E549-A0FA-406C-817D-37CAE8560D75}"/>
                </a:ext>
              </a:extLst>
            </p:cNvPr>
            <p:cNvSpPr/>
            <p:nvPr/>
          </p:nvSpPr>
          <p:spPr>
            <a:xfrm>
              <a:off x="0" y="16302"/>
              <a:ext cx="2779059" cy="613522"/>
            </a:xfrm>
            <a:prstGeom prst="roundRect">
              <a:avLst>
                <a:gd name="adj" fmla="val 34810"/>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en-US" altLang="ja-JP">
                <a:latin typeface="メイリオ" panose="020B0604030504040204" pitchFamily="50" charset="-128"/>
                <a:ea typeface="メイリオ" panose="020B0604030504040204" pitchFamily="50" charset="-128"/>
              </a:endParaRPr>
            </a:p>
          </p:txBody>
        </p:sp>
        <p:sp>
          <p:nvSpPr>
            <p:cNvPr id="47" name="テキスト ボックス 682">
              <a:extLst>
                <a:ext uri="{FF2B5EF4-FFF2-40B4-BE49-F238E27FC236}">
                  <a16:creationId xmlns:a16="http://schemas.microsoft.com/office/drawing/2014/main" id="{38DAC841-5B3D-4AEB-8FF6-A5CEFBCE63F3}"/>
                </a:ext>
              </a:extLst>
            </p:cNvPr>
            <p:cNvSpPr txBox="1"/>
            <p:nvPr/>
          </p:nvSpPr>
          <p:spPr>
            <a:xfrm>
              <a:off x="115878" y="0"/>
              <a:ext cx="2537113" cy="730675"/>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ja-JP" sz="1050">
                  <a:solidFill>
                    <a:schemeClr val="bg1"/>
                  </a:solidFill>
                  <a:effectLst/>
                  <a:latin typeface="メイリオ" panose="020B0604030504040204" pitchFamily="50" charset="-128"/>
                  <a:ea typeface="メイリオ" panose="020B0604030504040204" pitchFamily="50" charset="-128"/>
                  <a:cs typeface="+mn-cs"/>
                </a:rPr>
                <a:t>現在のバフ：</a:t>
              </a:r>
              <a:r>
                <a:rPr kumimoji="1" lang="ja-JP" altLang="en-US" sz="1050">
                  <a:solidFill>
                    <a:schemeClr val="bg1"/>
                  </a:solidFill>
                  <a:effectLst/>
                  <a:latin typeface="メイリオ" panose="020B0604030504040204" pitchFamily="50" charset="-128"/>
                  <a:ea typeface="メイリオ" panose="020B0604030504040204" pitchFamily="50" charset="-128"/>
                  <a:cs typeface="+mn-cs"/>
                </a:rPr>
                <a:t>入浴剤なし</a:t>
              </a:r>
              <a:r>
                <a:rPr kumimoji="1" lang="ja-JP" altLang="ja-JP" sz="1050">
                  <a:solidFill>
                    <a:schemeClr val="bg1"/>
                  </a:solidFill>
                  <a:effectLst/>
                  <a:latin typeface="メイリオ" panose="020B0604030504040204" pitchFamily="50" charset="-128"/>
                  <a:ea typeface="メイリオ" panose="020B0604030504040204" pitchFamily="50" charset="-128"/>
                  <a:cs typeface="+mn-cs"/>
                </a:rPr>
                <a:t>　</a:t>
              </a:r>
              <a:endParaRPr lang="ja-JP" altLang="ja-JP">
                <a:solidFill>
                  <a:schemeClr val="bg1"/>
                </a:solidFill>
                <a:effectLst/>
                <a:latin typeface="メイリオ" panose="020B0604030504040204" pitchFamily="50" charset="-128"/>
                <a:ea typeface="メイリオ" panose="020B0604030504040204" pitchFamily="50" charset="-128"/>
              </a:endParaRPr>
            </a:p>
          </p:txBody>
        </p:sp>
      </p:grpSp>
    </p:spTree>
    <p:extLst>
      <p:ext uri="{BB962C8B-B14F-4D97-AF65-F5344CB8AC3E}">
        <p14:creationId xmlns:p14="http://schemas.microsoft.com/office/powerpoint/2010/main" val="1030046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B9FF1E36-845A-4848-A2A7-D1127C31C9C9}"/>
              </a:ext>
            </a:extLst>
          </p:cNvPr>
          <p:cNvPicPr>
            <a:picLocks noChangeAspect="1"/>
          </p:cNvPicPr>
          <p:nvPr/>
        </p:nvPicPr>
        <p:blipFill>
          <a:blip r:embed="rId2"/>
          <a:stretch>
            <a:fillRect/>
          </a:stretch>
        </p:blipFill>
        <p:spPr>
          <a:xfrm>
            <a:off x="642750" y="1075253"/>
            <a:ext cx="2721662" cy="4849506"/>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698175" cy="307777"/>
          </a:xfrm>
          <a:prstGeom prst="rect">
            <a:avLst/>
          </a:prstGeom>
          <a:noFill/>
        </p:spPr>
        <p:txBody>
          <a:bodyPr wrap="none" rtlCol="0">
            <a:spAutoFit/>
          </a:bodyPr>
          <a:lstStyle/>
          <a:p>
            <a:r>
              <a:rPr kumimoji="1" lang="ja-JP" altLang="en-US" sz="1400" b="1" dirty="0">
                <a:latin typeface="+mn-ea"/>
              </a:rPr>
              <a:t>●ほっこり入浴剤個数選択画面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13</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067002"/>
            <a:ext cx="272832" cy="261610"/>
          </a:xfrm>
          <a:prstGeom prst="rect">
            <a:avLst/>
          </a:prstGeom>
          <a:noFill/>
        </p:spPr>
        <p:txBody>
          <a:bodyPr wrap="none" rtlCol="0">
            <a:spAutoFit/>
          </a:bodyPr>
          <a:lstStyle/>
          <a:p>
            <a:r>
              <a:rPr kumimoji="1" lang="en-US" altLang="ja-JP" sz="1100" dirty="0">
                <a:latin typeface="+mn-ea"/>
              </a:rPr>
              <a:t>1</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3298195"/>
            <a:ext cx="272832"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6" y="3729371"/>
            <a:ext cx="263214"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57037" y="4219388"/>
            <a:ext cx="272832" cy="261610"/>
          </a:xfrm>
          <a:prstGeom prst="rect">
            <a:avLst/>
          </a:prstGeom>
          <a:noFill/>
        </p:spPr>
        <p:txBody>
          <a:bodyPr wrap="square" rtlCol="0">
            <a:spAutoFit/>
          </a:bodyPr>
          <a:lstStyle/>
          <a:p>
            <a:r>
              <a:rPr kumimoji="1" lang="en-US" altLang="ja-JP" sz="1100" dirty="0">
                <a:latin typeface="+mn-ea"/>
              </a:rPr>
              <a:t>6</a:t>
            </a:r>
          </a:p>
        </p:txBody>
      </p: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3429000"/>
            <a:ext cx="1172599" cy="63091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639243" y="2197807"/>
            <a:ext cx="817794" cy="28721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3860176"/>
            <a:ext cx="56222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743201" y="4350193"/>
            <a:ext cx="713836" cy="25451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1469069603"/>
              </p:ext>
            </p:extLst>
          </p:nvPr>
        </p:nvGraphicFramePr>
        <p:xfrm>
          <a:off x="3912577" y="1129723"/>
          <a:ext cx="5063364" cy="2258778"/>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ダイアログ</a:t>
                      </a:r>
                    </a:p>
                  </a:txBody>
                  <a:tcPr/>
                </a:tc>
                <a:tc>
                  <a:txBody>
                    <a:bodyPr/>
                    <a:lstStyle/>
                    <a:p>
                      <a:r>
                        <a:rPr kumimoji="1" lang="ja-JP" altLang="en-US" sz="1100" dirty="0"/>
                        <a:t>共通のダイアログ</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入浴剤表示</a:t>
                      </a:r>
                    </a:p>
                  </a:txBody>
                  <a:tcPr/>
                </a:tc>
                <a:tc>
                  <a:txBody>
                    <a:bodyPr/>
                    <a:lstStyle/>
                    <a:p>
                      <a:r>
                        <a:rPr kumimoji="1" lang="ja-JP" altLang="en-US" sz="1100" b="0" dirty="0">
                          <a:latin typeface="+mn-ea"/>
                        </a:rPr>
                        <a:t>ほっこり入浴剤選択画面で選んだ入浴剤を表示させる</a:t>
                      </a:r>
                      <a:endParaRPr kumimoji="1" lang="en-US" altLang="ja-JP" sz="1100" b="0" dirty="0">
                        <a:latin typeface="+mn-ea"/>
                      </a:endParaRP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個数表示</a:t>
                      </a:r>
                    </a:p>
                  </a:txBody>
                  <a:tcPr/>
                </a:tc>
                <a:tc>
                  <a:txBody>
                    <a:bodyPr/>
                    <a:lstStyle/>
                    <a:p>
                      <a:r>
                        <a:rPr kumimoji="1" lang="ja-JP" altLang="en-US" sz="1100" dirty="0"/>
                        <a:t>使用する入浴剤の個数を表示させる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a:t>
                      </a:r>
                      <a:r>
                        <a:rPr kumimoji="1" lang="en-US" altLang="ja-JP" sz="1100" dirty="0"/>
                        <a:t>-</a:t>
                      </a:r>
                      <a:r>
                        <a:rPr kumimoji="1" lang="ja-JP" altLang="en-US" sz="1100" dirty="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タップで入浴剤の個数を増減させる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最大数ボタン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タップで入浴剤の個数を所持している最大数にする</a:t>
                      </a:r>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閉じるボタン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タップでウィンドウを閉じて入浴剤選択画面を表示させる</a:t>
                      </a:r>
                      <a:endParaRPr kumimoji="1" lang="en-US" altLang="ja-JP" sz="1100" dirty="0"/>
                    </a:p>
                  </a:txBody>
                  <a:tcPr/>
                </a:tc>
                <a:extLst>
                  <a:ext uri="{0D108BD9-81ED-4DB2-BD59-A6C34878D82A}">
                    <a16:rowId xmlns:a16="http://schemas.microsoft.com/office/drawing/2014/main" val="3893435263"/>
                  </a:ext>
                </a:extLst>
              </a:tr>
              <a:tr h="262163">
                <a:tc>
                  <a:txBody>
                    <a:bodyPr/>
                    <a:lstStyle/>
                    <a:p>
                      <a:pPr algn="ctr"/>
                      <a:r>
                        <a:rPr kumimoji="1" lang="ja-JP" altLang="en-US" sz="1100" dirty="0"/>
                        <a:t>７</a:t>
                      </a:r>
                    </a:p>
                  </a:txBody>
                  <a:tcPr/>
                </a:tc>
                <a:tc>
                  <a:txBody>
                    <a:bodyPr/>
                    <a:lstStyle/>
                    <a:p>
                      <a:r>
                        <a:rPr kumimoji="1" lang="ja-JP" altLang="en-US" sz="1100" dirty="0"/>
                        <a:t>決定ボタン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タップで個数を確定させ</a:t>
                      </a:r>
                      <a:r>
                        <a:rPr kumimoji="1" lang="ja-JP" altLang="en-US" sz="1100" b="0" dirty="0">
                          <a:latin typeface="+mn-ea"/>
                        </a:rPr>
                        <a:t>ほっこり確認画面</a:t>
                      </a:r>
                      <a:r>
                        <a:rPr kumimoji="1" lang="ja-JP" altLang="en-US" sz="1100" dirty="0"/>
                        <a:t>に遷移する</a:t>
                      </a:r>
                    </a:p>
                  </a:txBody>
                  <a:tcPr/>
                </a:tc>
                <a:extLst>
                  <a:ext uri="{0D108BD9-81ED-4DB2-BD59-A6C34878D82A}">
                    <a16:rowId xmlns:a16="http://schemas.microsoft.com/office/drawing/2014/main" val="3970148161"/>
                  </a:ext>
                </a:extLst>
              </a:tr>
            </a:tbl>
          </a:graphicData>
        </a:graphic>
      </p:graphicFrame>
      <p:sp>
        <p:nvSpPr>
          <p:cNvPr id="30" name="テキスト ボックス 29">
            <a:extLst>
              <a:ext uri="{FF2B5EF4-FFF2-40B4-BE49-F238E27FC236}">
                <a16:creationId xmlns:a16="http://schemas.microsoft.com/office/drawing/2014/main" id="{31714461-A65D-48C9-AF1A-0279FD39ABA2}"/>
              </a:ext>
            </a:extLst>
          </p:cNvPr>
          <p:cNvSpPr txBox="1"/>
          <p:nvPr/>
        </p:nvSpPr>
        <p:spPr>
          <a:xfrm>
            <a:off x="2899622" y="3759337"/>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1" name="テキスト ボックス 30">
            <a:extLst>
              <a:ext uri="{FF2B5EF4-FFF2-40B4-BE49-F238E27FC236}">
                <a16:creationId xmlns:a16="http://schemas.microsoft.com/office/drawing/2014/main" id="{4476C0B6-0DAD-4251-8E3D-490D2B23C2A7}"/>
              </a:ext>
            </a:extLst>
          </p:cNvPr>
          <p:cNvSpPr txBox="1"/>
          <p:nvPr/>
        </p:nvSpPr>
        <p:spPr>
          <a:xfrm>
            <a:off x="2111533" y="3775967"/>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2" name="テキスト ボックス 31">
            <a:extLst>
              <a:ext uri="{FF2B5EF4-FFF2-40B4-BE49-F238E27FC236}">
                <a16:creationId xmlns:a16="http://schemas.microsoft.com/office/drawing/2014/main" id="{3375E486-E434-4FA7-AB1F-B85F30294E45}"/>
              </a:ext>
            </a:extLst>
          </p:cNvPr>
          <p:cNvSpPr txBox="1"/>
          <p:nvPr/>
        </p:nvSpPr>
        <p:spPr>
          <a:xfrm>
            <a:off x="2921018" y="4854754"/>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5" name="テキスト ボックス 34">
            <a:extLst>
              <a:ext uri="{FF2B5EF4-FFF2-40B4-BE49-F238E27FC236}">
                <a16:creationId xmlns:a16="http://schemas.microsoft.com/office/drawing/2014/main" id="{CB64BD5D-61F1-4264-B2E6-98C1FBEB9FB2}"/>
              </a:ext>
            </a:extLst>
          </p:cNvPr>
          <p:cNvSpPr txBox="1"/>
          <p:nvPr/>
        </p:nvSpPr>
        <p:spPr>
          <a:xfrm>
            <a:off x="2082958" y="4859983"/>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6" name="テキスト ボックス 35">
            <a:extLst>
              <a:ext uri="{FF2B5EF4-FFF2-40B4-BE49-F238E27FC236}">
                <a16:creationId xmlns:a16="http://schemas.microsoft.com/office/drawing/2014/main" id="{38BBA13F-F5F0-4921-912B-80D438DB634E}"/>
              </a:ext>
            </a:extLst>
          </p:cNvPr>
          <p:cNvSpPr txBox="1"/>
          <p:nvPr/>
        </p:nvSpPr>
        <p:spPr>
          <a:xfrm>
            <a:off x="280297" y="4201508"/>
            <a:ext cx="272832"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3129" y="4332313"/>
            <a:ext cx="766713" cy="27239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C47EF703-CE24-4D30-B695-34654BB1C9F7}"/>
              </a:ext>
            </a:extLst>
          </p:cNvPr>
          <p:cNvSpPr txBox="1"/>
          <p:nvPr/>
        </p:nvSpPr>
        <p:spPr>
          <a:xfrm>
            <a:off x="3454033" y="2477931"/>
            <a:ext cx="272832" cy="261610"/>
          </a:xfrm>
          <a:prstGeom prst="rect">
            <a:avLst/>
          </a:prstGeom>
          <a:noFill/>
        </p:spPr>
        <p:txBody>
          <a:bodyPr wrap="none" rtlCol="0">
            <a:spAutoFit/>
          </a:bodyPr>
          <a:lstStyle/>
          <a:p>
            <a:r>
              <a:rPr kumimoji="1" lang="en-US" altLang="ja-JP" sz="1100" dirty="0">
                <a:latin typeface="+mn-ea"/>
              </a:rPr>
              <a:t>2</a:t>
            </a:r>
            <a:endParaRPr kumimoji="1" lang="ja-JP" altLang="en-US" sz="1100" dirty="0">
              <a:latin typeface="+mn-ea"/>
            </a:endParaRPr>
          </a:p>
        </p:txBody>
      </p:sp>
      <p:cxnSp>
        <p:nvCxnSpPr>
          <p:cNvPr id="43" name="直線コネクタ 42">
            <a:extLst>
              <a:ext uri="{FF2B5EF4-FFF2-40B4-BE49-F238E27FC236}">
                <a16:creationId xmlns:a16="http://schemas.microsoft.com/office/drawing/2014/main" id="{52635D87-B8AA-436E-A5A7-D77B78749256}"/>
              </a:ext>
            </a:extLst>
          </p:cNvPr>
          <p:cNvCxnSpPr>
            <a:cxnSpLocks/>
            <a:stCxn id="38" idx="1"/>
          </p:cNvCxnSpPr>
          <p:nvPr/>
        </p:nvCxnSpPr>
        <p:spPr>
          <a:xfrm flipH="1">
            <a:off x="2282997" y="2608736"/>
            <a:ext cx="1171036" cy="34231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32F6F606-AFB9-4CB7-B250-8766E2C43B51}"/>
              </a:ext>
            </a:extLst>
          </p:cNvPr>
          <p:cNvSpPr txBox="1"/>
          <p:nvPr/>
        </p:nvSpPr>
        <p:spPr>
          <a:xfrm>
            <a:off x="279003" y="3775967"/>
            <a:ext cx="272832"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45" name="直線コネクタ 44">
            <a:extLst>
              <a:ext uri="{FF2B5EF4-FFF2-40B4-BE49-F238E27FC236}">
                <a16:creationId xmlns:a16="http://schemas.microsoft.com/office/drawing/2014/main" id="{55606AB9-C10C-40BA-BC8F-C1DE84D3CE0C}"/>
              </a:ext>
            </a:extLst>
          </p:cNvPr>
          <p:cNvCxnSpPr>
            <a:cxnSpLocks/>
            <a:stCxn id="44" idx="3"/>
          </p:cNvCxnSpPr>
          <p:nvPr/>
        </p:nvCxnSpPr>
        <p:spPr>
          <a:xfrm>
            <a:off x="551835" y="3906772"/>
            <a:ext cx="768007" cy="215014"/>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49715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D382712C-F162-453E-B08F-E525F078BA98}"/>
              </a:ext>
            </a:extLst>
          </p:cNvPr>
          <p:cNvPicPr>
            <a:picLocks noChangeAspect="1"/>
          </p:cNvPicPr>
          <p:nvPr/>
        </p:nvPicPr>
        <p:blipFill>
          <a:blip r:embed="rId2"/>
          <a:stretch>
            <a:fillRect/>
          </a:stretch>
        </p:blipFill>
        <p:spPr>
          <a:xfrm>
            <a:off x="644178" y="1079439"/>
            <a:ext cx="2730459" cy="484112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4134465" cy="307777"/>
          </a:xfrm>
          <a:prstGeom prst="rect">
            <a:avLst/>
          </a:prstGeom>
          <a:noFill/>
        </p:spPr>
        <p:txBody>
          <a:bodyPr wrap="none" rtlCol="0">
            <a:spAutoFit/>
          </a:bodyPr>
          <a:lstStyle/>
          <a:p>
            <a:r>
              <a:rPr kumimoji="1" lang="ja-JP" altLang="en-US" sz="1400" b="1" dirty="0">
                <a:latin typeface="+mn-ea"/>
              </a:rPr>
              <a:t>●ほっこり入浴剤選択画面　</a:t>
            </a:r>
            <a:r>
              <a:rPr kumimoji="1" lang="en-US" altLang="ja-JP" sz="1400" b="1" dirty="0">
                <a:latin typeface="+mn-ea"/>
              </a:rPr>
              <a:t>※</a:t>
            </a:r>
            <a:r>
              <a:rPr kumimoji="1" lang="ja-JP" altLang="en-US" sz="1400" b="1" dirty="0">
                <a:latin typeface="+mn-ea"/>
              </a:rPr>
              <a:t>入浴剤がない場合</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14</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30588"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489834"/>
            <a:ext cx="272832" cy="261610"/>
          </a:xfrm>
          <a:prstGeom prst="rect">
            <a:avLst/>
          </a:prstGeom>
          <a:noFill/>
        </p:spPr>
        <p:txBody>
          <a:bodyPr wrap="none" rtlCol="0">
            <a:spAutoFit/>
          </a:bodyPr>
          <a:lstStyle/>
          <a:p>
            <a:r>
              <a:rPr kumimoji="1" lang="en-US" altLang="ja-JP" sz="1100" dirty="0">
                <a:latin typeface="+mn-ea"/>
              </a:rPr>
              <a:t>4</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6" y="3291448"/>
            <a:ext cx="263214"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09522"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357342"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3086100" y="2620639"/>
            <a:ext cx="370937" cy="18498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3422253"/>
            <a:ext cx="56222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1598195097"/>
              </p:ext>
            </p:extLst>
          </p:nvPr>
        </p:nvGraphicFramePr>
        <p:xfrm>
          <a:off x="3912577" y="1129723"/>
          <a:ext cx="5063364" cy="2423335"/>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キャラ</a:t>
                      </a:r>
                    </a:p>
                  </a:txBody>
                  <a:tcPr/>
                </a:tc>
                <a:tc>
                  <a:txBody>
                    <a:bodyPr/>
                    <a:lstStyle/>
                    <a:p>
                      <a:r>
                        <a:rPr kumimoji="1" lang="en-US" altLang="ja-JP" sz="1100" dirty="0"/>
                        <a:t>3D</a:t>
                      </a:r>
                      <a:r>
                        <a:rPr kumimoji="1" lang="ja-JP" altLang="en-US" sz="1100" dirty="0"/>
                        <a:t>のジャンヌを表示させる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確認ダイアログ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入浴剤が無い場合に表示させる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はいボタン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タップでショップの入浴剤購入画面に遷移する</a:t>
                      </a:r>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いいえボタン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タップでウィンドウを閉じて入浴剤選択画面を表示させる。</a:t>
                      </a:r>
                      <a:endParaRPr kumimoji="1" lang="en-US" altLang="ja-JP" sz="1100" dirty="0"/>
                    </a:p>
                  </a:txBody>
                  <a:tcPr/>
                </a:tc>
                <a:extLst>
                  <a:ext uri="{0D108BD9-81ED-4DB2-BD59-A6C34878D82A}">
                    <a16:rowId xmlns:a16="http://schemas.microsoft.com/office/drawing/2014/main" val="3893435263"/>
                  </a:ext>
                </a:extLst>
              </a:tr>
              <a:tr h="262163">
                <a:tc>
                  <a:txBody>
                    <a:bodyPr/>
                    <a:lstStyle/>
                    <a:p>
                      <a:pPr algn="ctr"/>
                      <a:r>
                        <a:rPr kumimoji="1" lang="ja-JP" altLang="en-US" sz="1100" dirty="0"/>
                        <a:t>７</a:t>
                      </a:r>
                    </a:p>
                  </a:txBody>
                  <a:tcPr/>
                </a:tc>
                <a:tc>
                  <a:txBody>
                    <a:bodyPr/>
                    <a:lstStyle/>
                    <a:p>
                      <a:r>
                        <a:rPr kumimoji="1" lang="ja-JP" altLang="en-US" sz="1100" dirty="0"/>
                        <a:t>もどるボタン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タップでお風呂選択画面に遷移する</a:t>
                      </a:r>
                    </a:p>
                  </a:txBody>
                  <a:tcPr/>
                </a:tc>
                <a:extLst>
                  <a:ext uri="{0D108BD9-81ED-4DB2-BD59-A6C34878D82A}">
                    <a16:rowId xmlns:a16="http://schemas.microsoft.com/office/drawing/2014/main" val="3970148161"/>
                  </a:ext>
                </a:extLst>
              </a:tr>
            </a:tbl>
          </a:graphicData>
        </a:graphic>
      </p:graphicFrame>
      <p:sp>
        <p:nvSpPr>
          <p:cNvPr id="36" name="テキスト ボックス 35">
            <a:extLst>
              <a:ext uri="{FF2B5EF4-FFF2-40B4-BE49-F238E27FC236}">
                <a16:creationId xmlns:a16="http://schemas.microsoft.com/office/drawing/2014/main" id="{38BBA13F-F5F0-4921-912B-80D438DB634E}"/>
              </a:ext>
            </a:extLst>
          </p:cNvPr>
          <p:cNvSpPr txBox="1"/>
          <p:nvPr/>
        </p:nvSpPr>
        <p:spPr>
          <a:xfrm>
            <a:off x="279003" y="2794248"/>
            <a:ext cx="272832"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1835" y="2925053"/>
            <a:ext cx="210165" cy="18098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B1C0FF2B-32BC-4C3E-8C6F-54361405D0EC}"/>
              </a:ext>
            </a:extLst>
          </p:cNvPr>
          <p:cNvSpPr txBox="1"/>
          <p:nvPr/>
        </p:nvSpPr>
        <p:spPr>
          <a:xfrm>
            <a:off x="280297" y="1455624"/>
            <a:ext cx="272832" cy="261610"/>
          </a:xfrm>
          <a:prstGeom prst="rect">
            <a:avLst/>
          </a:prstGeom>
          <a:noFill/>
        </p:spPr>
        <p:txBody>
          <a:bodyPr wrap="square" rtlCol="0">
            <a:spAutoFit/>
          </a:bodyPr>
          <a:lstStyle/>
          <a:p>
            <a:r>
              <a:rPr kumimoji="1" lang="en-US" altLang="ja-JP" sz="1100" dirty="0">
                <a:latin typeface="+mn-ea"/>
              </a:rPr>
              <a:t>7</a:t>
            </a:r>
          </a:p>
        </p:txBody>
      </p:sp>
      <p:cxnSp>
        <p:nvCxnSpPr>
          <p:cNvPr id="40" name="直線コネクタ 39">
            <a:extLst>
              <a:ext uri="{FF2B5EF4-FFF2-40B4-BE49-F238E27FC236}">
                <a16:creationId xmlns:a16="http://schemas.microsoft.com/office/drawing/2014/main" id="{E852715D-E480-4EB1-A09E-5B76A13648D3}"/>
              </a:ext>
            </a:extLst>
          </p:cNvPr>
          <p:cNvCxnSpPr>
            <a:cxnSpLocks/>
            <a:stCxn id="39" idx="3"/>
          </p:cNvCxnSpPr>
          <p:nvPr/>
        </p:nvCxnSpPr>
        <p:spPr>
          <a:xfrm>
            <a:off x="553129" y="1586429"/>
            <a:ext cx="287754"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1B7FC1AE-2E70-4456-A356-007E14CB6137}"/>
              </a:ext>
            </a:extLst>
          </p:cNvPr>
          <p:cNvSpPr txBox="1"/>
          <p:nvPr/>
        </p:nvSpPr>
        <p:spPr>
          <a:xfrm>
            <a:off x="280296" y="3296363"/>
            <a:ext cx="299153"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41" name="直線コネクタ 40">
            <a:extLst>
              <a:ext uri="{FF2B5EF4-FFF2-40B4-BE49-F238E27FC236}">
                <a16:creationId xmlns:a16="http://schemas.microsoft.com/office/drawing/2014/main" id="{B065BABD-201C-4AF2-AF0B-BCFD4B53FF8A}"/>
              </a:ext>
            </a:extLst>
          </p:cNvPr>
          <p:cNvCxnSpPr>
            <a:cxnSpLocks/>
            <a:stCxn id="38" idx="3"/>
          </p:cNvCxnSpPr>
          <p:nvPr/>
        </p:nvCxnSpPr>
        <p:spPr>
          <a:xfrm>
            <a:off x="579449" y="3427168"/>
            <a:ext cx="1306501" cy="27344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3834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B7957C13-6FBA-4262-98AD-E96C6998D47D}"/>
              </a:ext>
            </a:extLst>
          </p:cNvPr>
          <p:cNvPicPr>
            <a:picLocks noChangeAspect="1"/>
          </p:cNvPicPr>
          <p:nvPr/>
        </p:nvPicPr>
        <p:blipFill>
          <a:blip r:embed="rId2"/>
          <a:stretch>
            <a:fillRect/>
          </a:stretch>
        </p:blipFill>
        <p:spPr>
          <a:xfrm>
            <a:off x="671520" y="1139944"/>
            <a:ext cx="2573612" cy="4520663"/>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800493" cy="307777"/>
          </a:xfrm>
          <a:prstGeom prst="rect">
            <a:avLst/>
          </a:prstGeom>
          <a:noFill/>
        </p:spPr>
        <p:txBody>
          <a:bodyPr wrap="none" rtlCol="0">
            <a:spAutoFit/>
          </a:bodyPr>
          <a:lstStyle/>
          <a:p>
            <a:r>
              <a:rPr kumimoji="1" lang="ja-JP" altLang="en-US" sz="1400" b="1" dirty="0">
                <a:latin typeface="+mn-ea"/>
              </a:rPr>
              <a:t>●ほっこり確認画面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15</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7542"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78800" y="2203016"/>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74870" y="2957886"/>
            <a:ext cx="263214"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1867798"/>
            <a:ext cx="272832" cy="261610"/>
          </a:xfrm>
          <a:prstGeom prst="rect">
            <a:avLst/>
          </a:prstGeom>
          <a:noFill/>
        </p:spPr>
        <p:txBody>
          <a:bodyPr wrap="none" rtlCol="0">
            <a:spAutoFit/>
          </a:bodyPr>
          <a:lstStyle/>
          <a:p>
            <a:r>
              <a:rPr kumimoji="1" lang="en-US" altLang="ja-JP" sz="1100" dirty="0">
                <a:latin typeface="+mn-ea"/>
              </a:rPr>
              <a:t>2</a:t>
            </a: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78800" y="4910285"/>
            <a:ext cx="272832" cy="261610"/>
          </a:xfrm>
          <a:prstGeom prst="rect">
            <a:avLst/>
          </a:prstGeom>
          <a:noFill/>
        </p:spPr>
        <p:txBody>
          <a:bodyPr wrap="square" rtlCol="0">
            <a:spAutoFit/>
          </a:bodyPr>
          <a:lstStyle/>
          <a:p>
            <a:r>
              <a:rPr kumimoji="1" lang="en-US" altLang="ja-JP" sz="1100" dirty="0">
                <a:latin typeface="+mn-ea"/>
              </a:rPr>
              <a:t>7</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5" y="1079439"/>
            <a:ext cx="22647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714626" y="2333821"/>
            <a:ext cx="764174" cy="23011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710696" y="3088691"/>
            <a:ext cx="764174" cy="27752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356776" y="5041090"/>
            <a:ext cx="1122024" cy="30155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3086100" y="1998603"/>
            <a:ext cx="392700" cy="14682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3969305081"/>
              </p:ext>
            </p:extLst>
          </p:nvPr>
        </p:nvGraphicFramePr>
        <p:xfrm>
          <a:off x="3912577" y="1129723"/>
          <a:ext cx="5063364" cy="3615138"/>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選択部隊表示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ほっこり部隊選択画面で選んだ部隊を表示させる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選択お風呂</a:t>
                      </a:r>
                      <a:endParaRPr kumimoji="1" lang="en-US" altLang="ja-JP" sz="1100" dirty="0"/>
                    </a:p>
                    <a:p>
                      <a:r>
                        <a:rPr kumimoji="1" lang="ja-JP" altLang="en-US" sz="1100" dirty="0"/>
                        <a:t>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ほっこりお風呂選択画面で選んだお風呂を表示させる</a:t>
                      </a:r>
                    </a:p>
                  </a:txBody>
                  <a:tcPr/>
                </a:tc>
                <a:extLst>
                  <a:ext uri="{0D108BD9-81ED-4DB2-BD59-A6C34878D82A}">
                    <a16:rowId xmlns:a16="http://schemas.microsoft.com/office/drawing/2014/main" val="3027198919"/>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選択入浴剤</a:t>
                      </a:r>
                      <a:endParaRPr kumimoji="1" lang="en-US" altLang="ja-JP" sz="1100" dirty="0"/>
                    </a:p>
                    <a:p>
                      <a:r>
                        <a:rPr kumimoji="1" lang="ja-JP" altLang="en-US" sz="1100" dirty="0"/>
                        <a:t>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ほっこり入浴剤選択画面で選んだ入浴剤を表示させる</a:t>
                      </a:r>
                      <a:endParaRPr kumimoji="1" lang="en-US" altLang="ja-JP" sz="1100"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入浴剤が無い場合空欄で表示される</a:t>
                      </a:r>
                      <a:endParaRPr kumimoji="1" lang="en-US" altLang="ja-JP" sz="1100"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右上の数値は使用する個数</a:t>
                      </a:r>
                      <a:endParaRPr kumimoji="1" lang="en-US" altLang="ja-JP" sz="1100" b="0" dirty="0"/>
                    </a:p>
                  </a:txBody>
                  <a:tcPr/>
                </a:tc>
                <a:extLst>
                  <a:ext uri="{0D108BD9-81ED-4DB2-BD59-A6C34878D82A}">
                    <a16:rowId xmlns:a16="http://schemas.microsoft.com/office/drawing/2014/main" val="3893435263"/>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戻るボタン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a:t>
                      </a:r>
                      <a:r>
                        <a:rPr kumimoji="1" lang="ja-JP" altLang="en-US" sz="1100" b="0" dirty="0"/>
                        <a:t>ほっこり入浴剤選択画面に遷移する</a:t>
                      </a:r>
                      <a:endParaRPr kumimoji="1" lang="ja-JP" altLang="en-US" sz="1100" dirty="0"/>
                    </a:p>
                  </a:txBody>
                  <a:tcPr/>
                </a:tc>
                <a:extLst>
                  <a:ext uri="{0D108BD9-81ED-4DB2-BD59-A6C34878D82A}">
                    <a16:rowId xmlns:a16="http://schemas.microsoft.com/office/drawing/2014/main" val="3970148161"/>
                  </a:ext>
                </a:extLst>
              </a:tr>
              <a:tr h="262163">
                <a:tc>
                  <a:txBody>
                    <a:bodyPr/>
                    <a:lstStyle/>
                    <a:p>
                      <a:pPr algn="ctr"/>
                      <a:r>
                        <a:rPr kumimoji="1" lang="en-US" altLang="ja-JP" sz="1100" dirty="0"/>
                        <a:t>7</a:t>
                      </a:r>
                      <a:endParaRPr kumimoji="1" lang="ja-JP" altLang="en-US" sz="1100" dirty="0"/>
                    </a:p>
                  </a:txBody>
                  <a:tcPr/>
                </a:tc>
                <a:tc>
                  <a:txBody>
                    <a:bodyPr/>
                    <a:lstStyle/>
                    <a:p>
                      <a:r>
                        <a:rPr kumimoji="1" lang="ja-JP" altLang="en-US" sz="1100" dirty="0"/>
                        <a:t>決定ボタン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タップでほっこり画面に遷移する</a:t>
                      </a:r>
                    </a:p>
                  </a:txBody>
                  <a:tcPr/>
                </a:tc>
                <a:extLst>
                  <a:ext uri="{0D108BD9-81ED-4DB2-BD59-A6C34878D82A}">
                    <a16:rowId xmlns:a16="http://schemas.microsoft.com/office/drawing/2014/main" val="2711556168"/>
                  </a:ext>
                </a:extLst>
              </a:tr>
              <a:tr h="262163">
                <a:tc>
                  <a:txBody>
                    <a:bodyPr/>
                    <a:lstStyle/>
                    <a:p>
                      <a:pPr algn="ctr"/>
                      <a:r>
                        <a:rPr kumimoji="1" lang="en-US" altLang="ja-JP" sz="1100" dirty="0"/>
                        <a:t>8</a:t>
                      </a:r>
                      <a:endParaRPr kumimoji="1" lang="ja-JP" altLang="en-US" sz="1100" dirty="0"/>
                    </a:p>
                  </a:txBody>
                  <a:tcPr/>
                </a:tc>
                <a:tc>
                  <a:txBody>
                    <a:bodyPr/>
                    <a:lstStyle/>
                    <a:p>
                      <a:r>
                        <a:rPr kumimoji="1" lang="ja-JP" altLang="en-US" sz="1100" dirty="0"/>
                        <a:t>注意文言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入浴剤の効果が切れていない場合、表示させる。</a:t>
                      </a:r>
                    </a:p>
                  </a:txBody>
                  <a:tcPr/>
                </a:tc>
                <a:extLst>
                  <a:ext uri="{0D108BD9-81ED-4DB2-BD59-A6C34878D82A}">
                    <a16:rowId xmlns:a16="http://schemas.microsoft.com/office/drawing/2014/main" val="1260220092"/>
                  </a:ext>
                </a:extLst>
              </a:tr>
              <a:tr h="262163">
                <a:tc>
                  <a:txBody>
                    <a:bodyPr/>
                    <a:lstStyle/>
                    <a:p>
                      <a:pPr algn="ctr"/>
                      <a:r>
                        <a:rPr kumimoji="1" lang="ja-JP" altLang="en-US" sz="1100" dirty="0"/>
                        <a:t>９</a:t>
                      </a:r>
                    </a:p>
                  </a:txBody>
                  <a:tcPr/>
                </a:tc>
                <a:tc>
                  <a:txBody>
                    <a:bodyPr/>
                    <a:lstStyle/>
                    <a:p>
                      <a:r>
                        <a:rPr kumimoji="1" lang="ja-JP" altLang="en-US" sz="1100" dirty="0"/>
                        <a:t>演出スキップ</a:t>
                      </a:r>
                      <a:endParaRPr kumimoji="1" lang="en-US" altLang="ja-JP" sz="1100" dirty="0"/>
                    </a:p>
                    <a:p>
                      <a:r>
                        <a:rPr kumimoji="1" lang="ja-JP" altLang="en-US" sz="1100" dirty="0"/>
                        <a:t>チェックボックス</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タップでチェックが入る。</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チェックが入った状態で遷移した場合、ほっこり画面をスキップさせる。</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チェックは保存しておく。</a:t>
                      </a:r>
                    </a:p>
                  </a:txBody>
                  <a:tcPr/>
                </a:tc>
                <a:extLst>
                  <a:ext uri="{0D108BD9-81ED-4DB2-BD59-A6C34878D82A}">
                    <a16:rowId xmlns:a16="http://schemas.microsoft.com/office/drawing/2014/main" val="1444872837"/>
                  </a:ext>
                </a:extLst>
              </a:tr>
            </a:tbl>
          </a:graphicData>
        </a:graphic>
      </p:graphicFrame>
      <p:sp>
        <p:nvSpPr>
          <p:cNvPr id="155" name="テキスト ボックス 154">
            <a:extLst>
              <a:ext uri="{FF2B5EF4-FFF2-40B4-BE49-F238E27FC236}">
                <a16:creationId xmlns:a16="http://schemas.microsoft.com/office/drawing/2014/main" id="{71784E81-3B77-4CF3-A9AB-378FAEA06EE0}"/>
              </a:ext>
            </a:extLst>
          </p:cNvPr>
          <p:cNvSpPr txBox="1"/>
          <p:nvPr/>
        </p:nvSpPr>
        <p:spPr>
          <a:xfrm>
            <a:off x="279003" y="1417233"/>
            <a:ext cx="272832" cy="261610"/>
          </a:xfrm>
          <a:prstGeom prst="rect">
            <a:avLst/>
          </a:prstGeom>
          <a:noFill/>
        </p:spPr>
        <p:txBody>
          <a:bodyPr wrap="square" rtlCol="0">
            <a:spAutoFit/>
          </a:bodyPr>
          <a:lstStyle/>
          <a:p>
            <a:r>
              <a:rPr kumimoji="1" lang="en-US" altLang="ja-JP" sz="1100" dirty="0">
                <a:latin typeface="+mn-ea"/>
              </a:rPr>
              <a:t>6</a:t>
            </a:r>
          </a:p>
        </p:txBody>
      </p:sp>
      <p:sp>
        <p:nvSpPr>
          <p:cNvPr id="168" name="テキスト ボックス 167">
            <a:extLst>
              <a:ext uri="{FF2B5EF4-FFF2-40B4-BE49-F238E27FC236}">
                <a16:creationId xmlns:a16="http://schemas.microsoft.com/office/drawing/2014/main" id="{38AD6128-CB6A-4AD0-B3AD-C7442F489913}"/>
              </a:ext>
            </a:extLst>
          </p:cNvPr>
          <p:cNvSpPr txBox="1"/>
          <p:nvPr/>
        </p:nvSpPr>
        <p:spPr>
          <a:xfrm>
            <a:off x="3474870" y="3744248"/>
            <a:ext cx="263214"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169" name="直線コネクタ 168">
            <a:extLst>
              <a:ext uri="{FF2B5EF4-FFF2-40B4-BE49-F238E27FC236}">
                <a16:creationId xmlns:a16="http://schemas.microsoft.com/office/drawing/2014/main" id="{B65A5F6B-3A36-4848-A56B-14FC145E150E}"/>
              </a:ext>
            </a:extLst>
          </p:cNvPr>
          <p:cNvCxnSpPr>
            <a:cxnSpLocks/>
            <a:stCxn id="168" idx="1"/>
          </p:cNvCxnSpPr>
          <p:nvPr/>
        </p:nvCxnSpPr>
        <p:spPr>
          <a:xfrm flipH="1">
            <a:off x="2156460" y="3875053"/>
            <a:ext cx="1318410" cy="41215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10DF8E79-9172-4C11-9A69-FAD5937CE4BB}"/>
              </a:ext>
            </a:extLst>
          </p:cNvPr>
          <p:cNvCxnSpPr>
            <a:cxnSpLocks/>
            <a:stCxn id="155" idx="3"/>
          </p:cNvCxnSpPr>
          <p:nvPr/>
        </p:nvCxnSpPr>
        <p:spPr>
          <a:xfrm>
            <a:off x="551835" y="1548038"/>
            <a:ext cx="238740" cy="31976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1CE55E1E-19F4-44F0-A63A-8B36C9181D93}"/>
              </a:ext>
            </a:extLst>
          </p:cNvPr>
          <p:cNvSpPr txBox="1"/>
          <p:nvPr/>
        </p:nvSpPr>
        <p:spPr>
          <a:xfrm>
            <a:off x="3474870" y="4323767"/>
            <a:ext cx="272832" cy="261610"/>
          </a:xfrm>
          <a:prstGeom prst="rect">
            <a:avLst/>
          </a:prstGeom>
          <a:noFill/>
        </p:spPr>
        <p:txBody>
          <a:bodyPr wrap="square" rtlCol="0">
            <a:spAutoFit/>
          </a:bodyPr>
          <a:lstStyle/>
          <a:p>
            <a:r>
              <a:rPr kumimoji="1" lang="en-US" altLang="ja-JP" sz="1100" dirty="0">
                <a:latin typeface="+mn-ea"/>
              </a:rPr>
              <a:t>8</a:t>
            </a:r>
          </a:p>
        </p:txBody>
      </p:sp>
      <p:cxnSp>
        <p:nvCxnSpPr>
          <p:cNvPr id="23" name="直線コネクタ 22">
            <a:extLst>
              <a:ext uri="{FF2B5EF4-FFF2-40B4-BE49-F238E27FC236}">
                <a16:creationId xmlns:a16="http://schemas.microsoft.com/office/drawing/2014/main" id="{D60672AA-0AC8-4F8D-8E76-430D7F99903C}"/>
              </a:ext>
            </a:extLst>
          </p:cNvPr>
          <p:cNvCxnSpPr>
            <a:cxnSpLocks/>
            <a:stCxn id="22" idx="1"/>
          </p:cNvCxnSpPr>
          <p:nvPr/>
        </p:nvCxnSpPr>
        <p:spPr>
          <a:xfrm flipH="1">
            <a:off x="2909050" y="4454572"/>
            <a:ext cx="565820" cy="2830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2C41376B-C23A-473A-A746-35F3F1F6E3CC}"/>
              </a:ext>
            </a:extLst>
          </p:cNvPr>
          <p:cNvSpPr txBox="1"/>
          <p:nvPr/>
        </p:nvSpPr>
        <p:spPr>
          <a:xfrm>
            <a:off x="279003" y="4752891"/>
            <a:ext cx="272832" cy="261610"/>
          </a:xfrm>
          <a:prstGeom prst="rect">
            <a:avLst/>
          </a:prstGeom>
          <a:noFill/>
        </p:spPr>
        <p:txBody>
          <a:bodyPr wrap="square" rtlCol="0">
            <a:spAutoFit/>
          </a:bodyPr>
          <a:lstStyle/>
          <a:p>
            <a:r>
              <a:rPr kumimoji="1" lang="en-US" altLang="ja-JP" sz="1100" dirty="0">
                <a:latin typeface="+mn-ea"/>
              </a:rPr>
              <a:t>9</a:t>
            </a:r>
          </a:p>
        </p:txBody>
      </p:sp>
      <p:cxnSp>
        <p:nvCxnSpPr>
          <p:cNvPr id="30" name="直線コネクタ 29">
            <a:extLst>
              <a:ext uri="{FF2B5EF4-FFF2-40B4-BE49-F238E27FC236}">
                <a16:creationId xmlns:a16="http://schemas.microsoft.com/office/drawing/2014/main" id="{19894C0E-5EF8-4C1B-AE06-BEACED80F087}"/>
              </a:ext>
            </a:extLst>
          </p:cNvPr>
          <p:cNvCxnSpPr>
            <a:cxnSpLocks/>
            <a:stCxn id="29" idx="3"/>
          </p:cNvCxnSpPr>
          <p:nvPr/>
        </p:nvCxnSpPr>
        <p:spPr>
          <a:xfrm>
            <a:off x="551835" y="4883696"/>
            <a:ext cx="842943" cy="1913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4918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00000000-0008-0000-0000-000004000000}"/>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652234" y="1129723"/>
            <a:ext cx="2725655" cy="4822844"/>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441420" cy="307777"/>
          </a:xfrm>
          <a:prstGeom prst="rect">
            <a:avLst/>
          </a:prstGeom>
          <a:noFill/>
        </p:spPr>
        <p:txBody>
          <a:bodyPr wrap="none" rtlCol="0">
            <a:spAutoFit/>
          </a:bodyPr>
          <a:lstStyle/>
          <a:p>
            <a:r>
              <a:rPr kumimoji="1" lang="ja-JP" altLang="en-US" sz="1400" b="1" dirty="0">
                <a:latin typeface="+mn-ea"/>
              </a:rPr>
              <a:t>●ほっこり画面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16</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7542" y="1814701"/>
            <a:ext cx="325730" cy="261610"/>
          </a:xfrm>
          <a:prstGeom prst="rect">
            <a:avLst/>
          </a:prstGeom>
          <a:noFill/>
        </p:spPr>
        <p:txBody>
          <a:bodyPr wrap="none" rtlCol="0">
            <a:spAutoFit/>
          </a:bodyPr>
          <a:lstStyle/>
          <a:p>
            <a:r>
              <a:rPr kumimoji="1" lang="ja-JP" altLang="en-US" sz="1100" dirty="0">
                <a:latin typeface="+mn-ea"/>
              </a:rPr>
              <a:t>１</a:t>
            </a: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2820370"/>
            <a:ext cx="263214" cy="261610"/>
          </a:xfrm>
          <a:prstGeom prst="rect">
            <a:avLst/>
          </a:prstGeom>
          <a:noFill/>
        </p:spPr>
        <p:txBody>
          <a:bodyPr wrap="square" rtlCol="0">
            <a:spAutoFit/>
          </a:bodyPr>
          <a:lstStyle/>
          <a:p>
            <a:r>
              <a:rPr kumimoji="1" lang="en-US" altLang="ja-JP" sz="1100" dirty="0">
                <a:latin typeface="+mn-ea"/>
              </a:rPr>
              <a:t>2</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5" y="1945506"/>
            <a:ext cx="22647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2461846" y="2951175"/>
            <a:ext cx="1016954" cy="4954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2540111519"/>
              </p:ext>
            </p:extLst>
          </p:nvPr>
        </p:nvGraphicFramePr>
        <p:xfrm>
          <a:off x="3912577" y="1129723"/>
          <a:ext cx="5063364" cy="104556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endParaRPr kumimoji="1" lang="ja-JP" altLang="en-US" sz="1100" dirty="0"/>
                    </a:p>
                  </a:txBody>
                  <a:tcPr/>
                </a:tc>
                <a:tc>
                  <a:txBody>
                    <a:bodyPr/>
                    <a:lstStyle/>
                    <a:p>
                      <a:r>
                        <a:rPr kumimoji="1" lang="ja-JP" altLang="en-US" sz="1100" dirty="0"/>
                        <a:t>背景</a:t>
                      </a:r>
                    </a:p>
                  </a:txBody>
                  <a:tcPr/>
                </a:tc>
                <a:tc>
                  <a:txBody>
                    <a:bodyPr/>
                    <a:lstStyle/>
                    <a:p>
                      <a:r>
                        <a:rPr kumimoji="1" lang="ja-JP" altLang="en-US" sz="1100" dirty="0"/>
                        <a:t>選択されたお風呂の</a:t>
                      </a:r>
                      <a:r>
                        <a:rPr kumimoji="1" lang="en-US" altLang="ja-JP" sz="1100" dirty="0"/>
                        <a:t>3D</a:t>
                      </a:r>
                      <a:r>
                        <a:rPr kumimoji="1" lang="ja-JP" altLang="en-US" sz="1100" dirty="0"/>
                        <a:t>背景</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キャラ</a:t>
                      </a:r>
                    </a:p>
                  </a:txBody>
                  <a:tcPr/>
                </a:tc>
                <a:tc>
                  <a:txBody>
                    <a:bodyPr/>
                    <a:lstStyle/>
                    <a:p>
                      <a:r>
                        <a:rPr kumimoji="1" lang="ja-JP" altLang="en-US" sz="1100" dirty="0"/>
                        <a:t>選択した部隊の</a:t>
                      </a:r>
                      <a:r>
                        <a:rPr kumimoji="1" lang="en-US" altLang="ja-JP" sz="1100" dirty="0"/>
                        <a:t>3D</a:t>
                      </a:r>
                      <a:r>
                        <a:rPr kumimoji="1" lang="ja-JP" altLang="en-US" sz="1100" dirty="0"/>
                        <a:t>キャラを表示させる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ja-JP" altLang="en-US" sz="1100" dirty="0"/>
                        <a:t>３</a:t>
                      </a:r>
                    </a:p>
                  </a:txBody>
                  <a:tcPr/>
                </a:tc>
                <a:tc>
                  <a:txBody>
                    <a:bodyPr/>
                    <a:lstStyle/>
                    <a:p>
                      <a:r>
                        <a:rPr kumimoji="1" lang="en-US" altLang="ja-JP" sz="1100" dirty="0"/>
                        <a:t>SKIP</a:t>
                      </a:r>
                      <a:r>
                        <a:rPr kumimoji="1" lang="ja-JP" altLang="en-US" sz="1100" dirty="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a:t>
                      </a:r>
                      <a:r>
                        <a:rPr kumimoji="1" lang="ja-JP" altLang="en-US" sz="1100" b="0" dirty="0">
                          <a:latin typeface="+mn-ea"/>
                        </a:rPr>
                        <a:t>ほっこり結果画面に遷移させる</a:t>
                      </a:r>
                      <a:endParaRPr kumimoji="1" lang="en-US" altLang="ja-JP" sz="1100" b="0" dirty="0">
                        <a:latin typeface="+mn-ea"/>
                      </a:endParaRPr>
                    </a:p>
                  </a:txBody>
                  <a:tcPr/>
                </a:tc>
                <a:extLst>
                  <a:ext uri="{0D108BD9-81ED-4DB2-BD59-A6C34878D82A}">
                    <a16:rowId xmlns:a16="http://schemas.microsoft.com/office/drawing/2014/main" val="2224937073"/>
                  </a:ext>
                </a:extLst>
              </a:tr>
            </a:tbl>
          </a:graphicData>
        </a:graphic>
      </p:graphicFrame>
      <p:sp>
        <p:nvSpPr>
          <p:cNvPr id="13" name="角丸四角形 6">
            <a:extLst>
              <a:ext uri="{FF2B5EF4-FFF2-40B4-BE49-F238E27FC236}">
                <a16:creationId xmlns:a16="http://schemas.microsoft.com/office/drawing/2014/main" id="{1774E153-882E-44B7-9E21-8BB0DE3F1E62}"/>
              </a:ext>
            </a:extLst>
          </p:cNvPr>
          <p:cNvSpPr/>
          <p:nvPr/>
        </p:nvSpPr>
        <p:spPr>
          <a:xfrm>
            <a:off x="2718015" y="1305796"/>
            <a:ext cx="621859" cy="2228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100" dirty="0"/>
              <a:t>SKIP</a:t>
            </a:r>
            <a:endParaRPr kumimoji="1" lang="ja-JP" altLang="en-US" sz="1100" dirty="0"/>
          </a:p>
        </p:txBody>
      </p:sp>
      <p:sp>
        <p:nvSpPr>
          <p:cNvPr id="14" name="テキスト ボックス 13">
            <a:extLst>
              <a:ext uri="{FF2B5EF4-FFF2-40B4-BE49-F238E27FC236}">
                <a16:creationId xmlns:a16="http://schemas.microsoft.com/office/drawing/2014/main" id="{9BB5E854-ED38-4E46-ADEE-5DDA8B696A30}"/>
              </a:ext>
            </a:extLst>
          </p:cNvPr>
          <p:cNvSpPr txBox="1"/>
          <p:nvPr/>
        </p:nvSpPr>
        <p:spPr>
          <a:xfrm>
            <a:off x="3420633" y="984854"/>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cxnSp>
        <p:nvCxnSpPr>
          <p:cNvPr id="16" name="直線コネクタ 15">
            <a:extLst>
              <a:ext uri="{FF2B5EF4-FFF2-40B4-BE49-F238E27FC236}">
                <a16:creationId xmlns:a16="http://schemas.microsoft.com/office/drawing/2014/main" id="{D973EC50-E75F-47AA-86F1-AB84C41CEE47}"/>
              </a:ext>
            </a:extLst>
          </p:cNvPr>
          <p:cNvCxnSpPr>
            <a:cxnSpLocks/>
            <a:stCxn id="14" idx="1"/>
          </p:cNvCxnSpPr>
          <p:nvPr/>
        </p:nvCxnSpPr>
        <p:spPr>
          <a:xfrm flipH="1">
            <a:off x="3194157" y="1115659"/>
            <a:ext cx="226476"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908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グループ化 19">
            <a:extLst>
              <a:ext uri="{FF2B5EF4-FFF2-40B4-BE49-F238E27FC236}">
                <a16:creationId xmlns:a16="http://schemas.microsoft.com/office/drawing/2014/main" id="{302FEB73-9ACC-4502-80B8-32B93FBE9EC7}"/>
              </a:ext>
            </a:extLst>
          </p:cNvPr>
          <p:cNvGrpSpPr/>
          <p:nvPr/>
        </p:nvGrpSpPr>
        <p:grpSpPr>
          <a:xfrm>
            <a:off x="702707" y="969361"/>
            <a:ext cx="2745165" cy="4906371"/>
            <a:chOff x="0" y="0"/>
            <a:chExt cx="4262818" cy="7620000"/>
          </a:xfrm>
        </p:grpSpPr>
        <p:sp>
          <p:nvSpPr>
            <p:cNvPr id="21" name="正方形/長方形 20">
              <a:extLst>
                <a:ext uri="{FF2B5EF4-FFF2-40B4-BE49-F238E27FC236}">
                  <a16:creationId xmlns:a16="http://schemas.microsoft.com/office/drawing/2014/main" id="{EF96999B-0A21-46C5-A618-B4F49725439B}"/>
                </a:ext>
              </a:extLst>
            </p:cNvPr>
            <p:cNvSpPr/>
            <p:nvPr/>
          </p:nvSpPr>
          <p:spPr>
            <a:xfrm>
              <a:off x="0" y="0"/>
              <a:ext cx="4251480" cy="762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900">
                <a:latin typeface="+mn-ea"/>
              </a:endParaRPr>
            </a:p>
          </p:txBody>
        </p:sp>
        <p:pic>
          <p:nvPicPr>
            <p:cNvPr id="22" name="図 21">
              <a:extLst>
                <a:ext uri="{FF2B5EF4-FFF2-40B4-BE49-F238E27FC236}">
                  <a16:creationId xmlns:a16="http://schemas.microsoft.com/office/drawing/2014/main" id="{3E2115AF-D3B3-4143-B494-49359609A47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 b="-939"/>
            <a:stretch/>
          </p:blipFill>
          <p:spPr>
            <a:xfrm>
              <a:off x="1775421" y="725713"/>
              <a:ext cx="2487397" cy="5579837"/>
            </a:xfrm>
            <a:prstGeom prst="rect">
              <a:avLst/>
            </a:prstGeom>
          </p:spPr>
        </p:pic>
        <p:pic>
          <p:nvPicPr>
            <p:cNvPr id="23" name="図 22" descr="「キラキラ イラスト」の画像検索結果">
              <a:extLst>
                <a:ext uri="{FF2B5EF4-FFF2-40B4-BE49-F238E27FC236}">
                  <a16:creationId xmlns:a16="http://schemas.microsoft.com/office/drawing/2014/main" id="{CFB46BAF-4B98-4F59-81AA-9842C5A3124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99569" y="980038"/>
              <a:ext cx="696124" cy="686836"/>
            </a:xfrm>
            <a:prstGeom prst="rect">
              <a:avLst/>
            </a:prstGeom>
            <a:noFill/>
            <a:extLst>
              <a:ext uri="{909E8E84-426E-40DD-AFC4-6F175D3DCCD1}">
                <a14:hiddenFill xmlns:a14="http://schemas.microsoft.com/office/drawing/2010/main">
                  <a:solidFill>
                    <a:srgbClr val="FFFFFF"/>
                  </a:solidFill>
                </a14:hiddenFill>
              </a:ext>
            </a:extLst>
          </p:spPr>
        </p:pic>
        <p:pic>
          <p:nvPicPr>
            <p:cNvPr id="24" name="図 23" descr="「キラキラ イラスト」の画像検索結果">
              <a:extLst>
                <a:ext uri="{FF2B5EF4-FFF2-40B4-BE49-F238E27FC236}">
                  <a16:creationId xmlns:a16="http://schemas.microsoft.com/office/drawing/2014/main" id="{60B04C70-0FBB-4CA5-A3C9-4197BF6E07C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05978" y="4240894"/>
              <a:ext cx="686411" cy="686836"/>
            </a:xfrm>
            <a:prstGeom prst="rect">
              <a:avLst/>
            </a:prstGeom>
            <a:noFill/>
            <a:extLst>
              <a:ext uri="{909E8E84-426E-40DD-AFC4-6F175D3DCCD1}">
                <a14:hiddenFill xmlns:a14="http://schemas.microsoft.com/office/drawing/2010/main">
                  <a:solidFill>
                    <a:srgbClr val="FFFFFF"/>
                  </a:solidFill>
                </a14:hiddenFill>
              </a:ext>
            </a:extLst>
          </p:spPr>
        </p:pic>
        <p:pic>
          <p:nvPicPr>
            <p:cNvPr id="25" name="図 24">
              <a:extLst>
                <a:ext uri="{FF2B5EF4-FFF2-40B4-BE49-F238E27FC236}">
                  <a16:creationId xmlns:a16="http://schemas.microsoft.com/office/drawing/2014/main" id="{602F5DDA-CC09-4EFD-91DD-8C749D7B2A7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435"/>
            <a:stretch/>
          </p:blipFill>
          <p:spPr>
            <a:xfrm>
              <a:off x="141980" y="861785"/>
              <a:ext cx="1529123" cy="5234215"/>
            </a:xfrm>
            <a:prstGeom prst="rect">
              <a:avLst/>
            </a:prstGeom>
          </p:spPr>
        </p:pic>
        <p:pic>
          <p:nvPicPr>
            <p:cNvPr id="26" name="図 25">
              <a:extLst>
                <a:ext uri="{FF2B5EF4-FFF2-40B4-BE49-F238E27FC236}">
                  <a16:creationId xmlns:a16="http://schemas.microsoft.com/office/drawing/2014/main" id="{88D4CB09-7C86-475F-A0AB-5B632744681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1" b="674"/>
            <a:stretch/>
          </p:blipFill>
          <p:spPr>
            <a:xfrm>
              <a:off x="952725" y="1270001"/>
              <a:ext cx="2345302" cy="5721350"/>
            </a:xfrm>
            <a:prstGeom prst="rect">
              <a:avLst/>
            </a:prstGeom>
          </p:spPr>
        </p:pic>
        <p:pic>
          <p:nvPicPr>
            <p:cNvPr id="27" name="図 26" descr="「キラキラ イラスト」の画像検索結果">
              <a:extLst>
                <a:ext uri="{FF2B5EF4-FFF2-40B4-BE49-F238E27FC236}">
                  <a16:creationId xmlns:a16="http://schemas.microsoft.com/office/drawing/2014/main" id="{96CAAFA3-5350-42E8-BB8F-90531B017D3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430" y="4228745"/>
              <a:ext cx="696123" cy="686836"/>
            </a:xfrm>
            <a:prstGeom prst="rect">
              <a:avLst/>
            </a:prstGeom>
            <a:noFill/>
            <a:extLst>
              <a:ext uri="{909E8E84-426E-40DD-AFC4-6F175D3DCCD1}">
                <a14:hiddenFill xmlns:a14="http://schemas.microsoft.com/office/drawing/2010/main">
                  <a:solidFill>
                    <a:srgbClr val="FFFFFF"/>
                  </a:solidFill>
                </a14:hiddenFill>
              </a:ext>
            </a:extLst>
          </p:spPr>
        </p:pic>
        <p:pic>
          <p:nvPicPr>
            <p:cNvPr id="28" name="図 27" descr="「キラキラ イラスト」の画像検索結果">
              <a:extLst>
                <a:ext uri="{FF2B5EF4-FFF2-40B4-BE49-F238E27FC236}">
                  <a16:creationId xmlns:a16="http://schemas.microsoft.com/office/drawing/2014/main" id="{2A23AB22-365C-4EA2-8F62-C0EE831CF67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9628" y="2505173"/>
              <a:ext cx="696123" cy="686836"/>
            </a:xfrm>
            <a:prstGeom prst="rect">
              <a:avLst/>
            </a:prstGeom>
            <a:noFill/>
            <a:extLst>
              <a:ext uri="{909E8E84-426E-40DD-AFC4-6F175D3DCCD1}">
                <a14:hiddenFill xmlns:a14="http://schemas.microsoft.com/office/drawing/2010/main">
                  <a:solidFill>
                    <a:srgbClr val="FFFFFF"/>
                  </a:solidFill>
                </a14:hiddenFill>
              </a:ext>
            </a:extLst>
          </p:spPr>
        </p:pic>
        <p:grpSp>
          <p:nvGrpSpPr>
            <p:cNvPr id="29" name="グループ化 28">
              <a:extLst>
                <a:ext uri="{FF2B5EF4-FFF2-40B4-BE49-F238E27FC236}">
                  <a16:creationId xmlns:a16="http://schemas.microsoft.com/office/drawing/2014/main" id="{F24C172C-6862-426D-BBE9-82D6AD890E2A}"/>
                </a:ext>
              </a:extLst>
            </p:cNvPr>
            <p:cNvGrpSpPr/>
            <p:nvPr/>
          </p:nvGrpSpPr>
          <p:grpSpPr>
            <a:xfrm>
              <a:off x="10733" y="5815316"/>
              <a:ext cx="4240747" cy="1505071"/>
              <a:chOff x="10733" y="5815316"/>
              <a:chExt cx="4191000" cy="1483436"/>
            </a:xfrm>
          </p:grpSpPr>
          <p:sp>
            <p:nvSpPr>
              <p:cNvPr id="32" name="正方形/長方形 31">
                <a:extLst>
                  <a:ext uri="{FF2B5EF4-FFF2-40B4-BE49-F238E27FC236}">
                    <a16:creationId xmlns:a16="http://schemas.microsoft.com/office/drawing/2014/main" id="{55338F5E-4EBD-4F03-A27E-79268D1119FA}"/>
                  </a:ext>
                </a:extLst>
              </p:cNvPr>
              <p:cNvSpPr/>
              <p:nvPr/>
            </p:nvSpPr>
            <p:spPr>
              <a:xfrm>
                <a:off x="10733" y="5815316"/>
                <a:ext cx="4191000" cy="1483436"/>
              </a:xfrm>
              <a:prstGeom prst="rect">
                <a:avLst/>
              </a:prstGeom>
              <a:solidFill>
                <a:schemeClr val="bg1">
                  <a:alpha val="69804"/>
                </a:schemeClr>
              </a:solidFill>
              <a:ln>
                <a:solidFill>
                  <a:srgbClr val="FA6286"/>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900" dirty="0">
                  <a:latin typeface="+mn-ea"/>
                </a:endParaRPr>
              </a:p>
            </p:txBody>
          </p:sp>
          <p:grpSp>
            <p:nvGrpSpPr>
              <p:cNvPr id="33" name="グループ化 32">
                <a:extLst>
                  <a:ext uri="{FF2B5EF4-FFF2-40B4-BE49-F238E27FC236}">
                    <a16:creationId xmlns:a16="http://schemas.microsoft.com/office/drawing/2014/main" id="{046984E7-2D40-4B5F-B83F-519200C5BFA9}"/>
                  </a:ext>
                </a:extLst>
              </p:cNvPr>
              <p:cNvGrpSpPr/>
              <p:nvPr/>
            </p:nvGrpSpPr>
            <p:grpSpPr>
              <a:xfrm>
                <a:off x="572440" y="5858294"/>
                <a:ext cx="3388498" cy="397012"/>
                <a:chOff x="572440" y="5858294"/>
                <a:chExt cx="3388498" cy="397012"/>
              </a:xfrm>
            </p:grpSpPr>
            <p:sp>
              <p:nvSpPr>
                <p:cNvPr id="36" name="テキスト ボックス 325">
                  <a:extLst>
                    <a:ext uri="{FF2B5EF4-FFF2-40B4-BE49-F238E27FC236}">
                      <a16:creationId xmlns:a16="http://schemas.microsoft.com/office/drawing/2014/main" id="{9716B750-64B8-48ED-837E-DE9BB4C57198}"/>
                    </a:ext>
                  </a:extLst>
                </p:cNvPr>
                <p:cNvSpPr txBox="1"/>
                <p:nvPr/>
              </p:nvSpPr>
              <p:spPr>
                <a:xfrm>
                  <a:off x="2848517" y="5858294"/>
                  <a:ext cx="1112421" cy="388685"/>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a:solidFill>
                        <a:srgbClr val="00B050"/>
                      </a:solidFill>
                      <a:latin typeface="+mn-ea"/>
                    </a:rPr>
                    <a:t>(</a:t>
                  </a:r>
                  <a:r>
                    <a:rPr kumimoji="1" lang="ja-JP" altLang="en-US" sz="1050" b="1">
                      <a:solidFill>
                        <a:srgbClr val="00B050"/>
                      </a:solidFill>
                      <a:latin typeface="+mn-ea"/>
                    </a:rPr>
                    <a:t>＋</a:t>
                  </a:r>
                  <a:r>
                    <a:rPr kumimoji="1" lang="en-US" altLang="ja-JP" sz="1050" b="1">
                      <a:solidFill>
                        <a:srgbClr val="00B050"/>
                      </a:solidFill>
                      <a:latin typeface="+mn-ea"/>
                    </a:rPr>
                    <a:t>100)</a:t>
                  </a:r>
                  <a:endParaRPr kumimoji="1" lang="ja-JP" altLang="en-US" sz="1050" b="1">
                    <a:solidFill>
                      <a:srgbClr val="00B050"/>
                    </a:solidFill>
                    <a:latin typeface="+mn-ea"/>
                  </a:endParaRPr>
                </a:p>
              </p:txBody>
            </p:sp>
            <p:pic>
              <p:nvPicPr>
                <p:cNvPr id="37" name="図 36">
                  <a:extLst>
                    <a:ext uri="{FF2B5EF4-FFF2-40B4-BE49-F238E27FC236}">
                      <a16:creationId xmlns:a16="http://schemas.microsoft.com/office/drawing/2014/main" id="{65420D52-0B2A-4B61-B13D-E094E9216EE1}"/>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backgroundRemoval t="10000" b="90000" l="10000" r="90000">
                              <a14:foregroundMark x1="53565" y1="43513" x2="44565" y2="48913"/>
                              <a14:foregroundMark x1="44565" y1="48913" x2="44565" y2="48913"/>
                              <a14:foregroundMark x1="46739" y1="47826" x2="52174" y2="43478"/>
                              <a14:backgroundMark x1="26087" y1="58696" x2="15217" y2="34783"/>
                              <a14:backgroundMark x1="15217" y1="34783" x2="27174" y2="20652"/>
                              <a14:backgroundMark x1="27174" y1="20652" x2="48913" y2="19565"/>
                              <a14:backgroundMark x1="48913" y1="19565" x2="66304" y2="29348"/>
                              <a14:backgroundMark x1="66304" y1="29348" x2="79348" y2="48913"/>
                              <a14:backgroundMark x1="79348" y1="48913" x2="81522" y2="67391"/>
                              <a14:backgroundMark x1="81522" y1="67391" x2="65217" y2="81522"/>
                              <a14:backgroundMark x1="65217" y1="81522" x2="43478" y2="80435"/>
                              <a14:backgroundMark x1="43478" y1="80435" x2="28261" y2="69565"/>
                              <a14:backgroundMark x1="28261" y1="69565" x2="20652" y2="54348"/>
                            </a14:backgroundRemoval>
                          </a14:imgEffect>
                        </a14:imgLayer>
                      </a14:imgProps>
                    </a:ext>
                    <a:ext uri="{28A0092B-C50C-407E-A947-70E740481C1C}">
                      <a14:useLocalDpi xmlns:a14="http://schemas.microsoft.com/office/drawing/2010/main" val="0"/>
                    </a:ext>
                  </a:extLst>
                </a:blip>
                <a:srcRect l="28855" t="25535" r="26081" b="26308"/>
                <a:stretch/>
              </p:blipFill>
              <p:spPr>
                <a:xfrm>
                  <a:off x="1978411" y="5945483"/>
                  <a:ext cx="195013" cy="209455"/>
                </a:xfrm>
                <a:prstGeom prst="rect">
                  <a:avLst/>
                </a:prstGeom>
              </p:spPr>
            </p:pic>
            <p:sp>
              <p:nvSpPr>
                <p:cNvPr id="38" name="テキスト ボックス 331">
                  <a:extLst>
                    <a:ext uri="{FF2B5EF4-FFF2-40B4-BE49-F238E27FC236}">
                      <a16:creationId xmlns:a16="http://schemas.microsoft.com/office/drawing/2014/main" id="{2527AF90-50A3-408C-9D0A-37F0608972CD}"/>
                    </a:ext>
                  </a:extLst>
                </p:cNvPr>
                <p:cNvSpPr txBox="1"/>
                <p:nvPr/>
              </p:nvSpPr>
              <p:spPr>
                <a:xfrm>
                  <a:off x="2320724" y="5858294"/>
                  <a:ext cx="704058" cy="388685"/>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rgbClr val="00B050"/>
                      </a:solidFill>
                      <a:latin typeface="+mn-ea"/>
                    </a:rPr>
                    <a:t>300</a:t>
                  </a:r>
                  <a:endParaRPr kumimoji="1" lang="ja-JP" altLang="en-US" sz="1050" b="1" dirty="0">
                    <a:solidFill>
                      <a:srgbClr val="00B050"/>
                    </a:solidFill>
                    <a:latin typeface="+mn-ea"/>
                  </a:endParaRPr>
                </a:p>
              </p:txBody>
            </p:sp>
            <p:sp>
              <p:nvSpPr>
                <p:cNvPr id="39" name="テキスト ボックス 339">
                  <a:extLst>
                    <a:ext uri="{FF2B5EF4-FFF2-40B4-BE49-F238E27FC236}">
                      <a16:creationId xmlns:a16="http://schemas.microsoft.com/office/drawing/2014/main" id="{E0112D6E-EE8D-4590-A9AB-CDFDA1C16D6C}"/>
                    </a:ext>
                  </a:extLst>
                </p:cNvPr>
                <p:cNvSpPr txBox="1"/>
                <p:nvPr/>
              </p:nvSpPr>
              <p:spPr>
                <a:xfrm>
                  <a:off x="1382455" y="5863424"/>
                  <a:ext cx="704058" cy="388683"/>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200</a:t>
                  </a:r>
                  <a:endParaRPr kumimoji="1" lang="ja-JP" altLang="en-US" sz="1050" b="1" dirty="0">
                    <a:solidFill>
                      <a:schemeClr val="tx1"/>
                    </a:solidFill>
                    <a:latin typeface="+mn-ea"/>
                  </a:endParaRPr>
                </a:p>
              </p:txBody>
            </p:sp>
            <p:sp>
              <p:nvSpPr>
                <p:cNvPr id="40" name="テキスト ボックス 342">
                  <a:extLst>
                    <a:ext uri="{FF2B5EF4-FFF2-40B4-BE49-F238E27FC236}">
                      <a16:creationId xmlns:a16="http://schemas.microsoft.com/office/drawing/2014/main" id="{26673646-4F3B-40A7-991F-4937C4D948D0}"/>
                    </a:ext>
                  </a:extLst>
                </p:cNvPr>
                <p:cNvSpPr txBox="1"/>
                <p:nvPr/>
              </p:nvSpPr>
              <p:spPr>
                <a:xfrm>
                  <a:off x="572440" y="5866624"/>
                  <a:ext cx="593355" cy="388682"/>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HP</a:t>
                  </a:r>
                </a:p>
              </p:txBody>
            </p:sp>
          </p:grpSp>
          <p:sp>
            <p:nvSpPr>
              <p:cNvPr id="34" name="テキスト ボックス 343">
                <a:extLst>
                  <a:ext uri="{FF2B5EF4-FFF2-40B4-BE49-F238E27FC236}">
                    <a16:creationId xmlns:a16="http://schemas.microsoft.com/office/drawing/2014/main" id="{869D151C-12AE-4145-8FD1-3660D180F062}"/>
                  </a:ext>
                </a:extLst>
              </p:cNvPr>
              <p:cNvSpPr txBox="1"/>
              <p:nvPr/>
            </p:nvSpPr>
            <p:spPr>
              <a:xfrm>
                <a:off x="802430" y="6281213"/>
                <a:ext cx="283494" cy="388684"/>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endParaRPr kumimoji="1" lang="en-US" altLang="ja-JP" sz="1050" b="1">
                  <a:solidFill>
                    <a:schemeClr val="tx1"/>
                  </a:solidFill>
                  <a:latin typeface="+mn-ea"/>
                </a:endParaRPr>
              </a:p>
            </p:txBody>
          </p:sp>
        </p:grpSp>
        <p:sp>
          <p:nvSpPr>
            <p:cNvPr id="31" name="テキスト ボックス 316">
              <a:extLst>
                <a:ext uri="{FF2B5EF4-FFF2-40B4-BE49-F238E27FC236}">
                  <a16:creationId xmlns:a16="http://schemas.microsoft.com/office/drawing/2014/main" id="{45A61D59-4619-4053-8D35-25ACD646966A}"/>
                </a:ext>
              </a:extLst>
            </p:cNvPr>
            <p:cNvSpPr txBox="1"/>
            <p:nvPr/>
          </p:nvSpPr>
          <p:spPr>
            <a:xfrm>
              <a:off x="157772" y="5074299"/>
              <a:ext cx="3930388" cy="761807"/>
            </a:xfrm>
            <a:prstGeom prst="rect">
              <a:avLst/>
            </a:prstGeom>
            <a:noFill/>
            <a:scene3d>
              <a:camera prst="orthographicFront"/>
              <a:lightRig rig="threePt" dir="t"/>
            </a:scene3d>
            <a:sp3d>
              <a:bevelT prst="convex"/>
            </a:sp3d>
          </p:spPr>
          <p:style>
            <a:lnRef idx="0">
              <a:scrgbClr r="0" g="0" b="0"/>
            </a:lnRef>
            <a:fillRef idx="0">
              <a:scrgbClr r="0" g="0" b="0"/>
            </a:fillRef>
            <a:effectRef idx="0">
              <a:scrgbClr r="0" g="0" b="0"/>
            </a:effectRef>
            <a:fontRef idx="minor">
              <a:schemeClr val="tx1"/>
            </a:fontRef>
          </p:style>
          <p:txBody>
            <a:bodyPr wrap="none" rtlCol="0" anchor="t">
              <a:noAutofit/>
              <a:sp3d>
                <a:bevelT w="0" h="0"/>
                <a:bevelB w="0" h="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lgn="ctr"/>
              <a:r>
                <a:rPr kumimoji="1" lang="ja-JP" altLang="en-US" sz="2000" b="1" cap="none" spc="0" dirty="0">
                  <a:ln w="12700">
                    <a:solidFill>
                      <a:srgbClr val="FF3399"/>
                    </a:solidFill>
                    <a:prstDash val="solid"/>
                  </a:ln>
                  <a:gradFill flip="none" rotWithShape="1">
                    <a:gsLst>
                      <a:gs pos="0">
                        <a:schemeClr val="accent4">
                          <a:lumMod val="40000"/>
                          <a:lumOff val="60000"/>
                        </a:schemeClr>
                      </a:gs>
                      <a:gs pos="100000">
                        <a:srgbClr val="FF3399">
                          <a:lumMod val="100000"/>
                        </a:srgbClr>
                      </a:gs>
                      <a:gs pos="100000">
                        <a:schemeClr val="accent1">
                          <a:lumMod val="30000"/>
                          <a:lumOff val="70000"/>
                        </a:schemeClr>
                      </a:gs>
                    </a:gsLst>
                    <a:lin ang="5400000" scaled="1"/>
                    <a:tileRect/>
                  </a:gradFill>
                  <a:effectLst>
                    <a:outerShdw dist="12700" dir="2700000" algn="bl" rotWithShape="0">
                      <a:schemeClr val="bg1"/>
                    </a:outerShdw>
                  </a:effectLst>
                  <a:latin typeface="+mn-ea"/>
                </a:rPr>
                <a:t>ステータスアップ！</a:t>
              </a:r>
            </a:p>
          </p:txBody>
        </p:sp>
      </p:gr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800493" cy="307777"/>
          </a:xfrm>
          <a:prstGeom prst="rect">
            <a:avLst/>
          </a:prstGeom>
          <a:noFill/>
        </p:spPr>
        <p:txBody>
          <a:bodyPr wrap="none" rtlCol="0">
            <a:spAutoFit/>
          </a:bodyPr>
          <a:lstStyle/>
          <a:p>
            <a:r>
              <a:rPr kumimoji="1" lang="ja-JP" altLang="en-US" sz="1400" b="1" dirty="0">
                <a:latin typeface="+mn-ea"/>
              </a:rPr>
              <a:t>●ほっこり結果画面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17</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7542"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78800" y="4162607"/>
            <a:ext cx="272832" cy="261610"/>
          </a:xfrm>
          <a:prstGeom prst="rect">
            <a:avLst/>
          </a:prstGeom>
          <a:noFill/>
        </p:spPr>
        <p:txBody>
          <a:bodyPr wrap="none" rtlCol="0">
            <a:spAutoFit/>
          </a:bodyPr>
          <a:lstStyle/>
          <a:p>
            <a:r>
              <a:rPr kumimoji="1" lang="en-US" altLang="ja-JP" sz="1100" dirty="0">
                <a:latin typeface="+mn-ea"/>
              </a:rPr>
              <a:t>4</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68930" y="2441486"/>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1867798"/>
            <a:ext cx="272832" cy="261610"/>
          </a:xfrm>
          <a:prstGeom prst="rect">
            <a:avLst/>
          </a:prstGeom>
          <a:noFill/>
        </p:spPr>
        <p:txBody>
          <a:bodyPr wrap="none" rtlCol="0">
            <a:spAutoFit/>
          </a:bodyPr>
          <a:lstStyle/>
          <a:p>
            <a:r>
              <a:rPr kumimoji="1" lang="en-US" altLang="ja-JP" sz="1100" dirty="0">
                <a:latin typeface="+mn-ea"/>
              </a:rPr>
              <a:t>2</a:t>
            </a: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78800" y="4935596"/>
            <a:ext cx="272832" cy="261610"/>
          </a:xfrm>
          <a:prstGeom prst="rect">
            <a:avLst/>
          </a:prstGeom>
          <a:noFill/>
        </p:spPr>
        <p:txBody>
          <a:bodyPr wrap="none" rtlCol="0">
            <a:spAutoFit/>
          </a:bodyPr>
          <a:lstStyle/>
          <a:p>
            <a:r>
              <a:rPr kumimoji="1" lang="en-US" altLang="ja-JP" sz="1100" dirty="0">
                <a:latin typeface="+mn-ea"/>
              </a:rPr>
              <a:t>6</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5" y="1079439"/>
            <a:ext cx="22647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41762" y="2572291"/>
            <a:ext cx="368709"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993176" y="4293412"/>
            <a:ext cx="485624" cy="2135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993176" y="5066401"/>
            <a:ext cx="485624" cy="26173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2839916" y="1998603"/>
            <a:ext cx="638884" cy="3034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198019682"/>
              </p:ext>
            </p:extLst>
          </p:nvPr>
        </p:nvGraphicFramePr>
        <p:xfrm>
          <a:off x="3912577" y="1129723"/>
          <a:ext cx="5063364" cy="216117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背景</a:t>
                      </a:r>
                    </a:p>
                  </a:txBody>
                  <a:tcPr/>
                </a:tc>
                <a:tc>
                  <a:txBody>
                    <a:bodyPr/>
                    <a:lstStyle/>
                    <a:p>
                      <a:r>
                        <a:rPr kumimoji="1" lang="ja-JP" altLang="en-US" sz="1100" dirty="0"/>
                        <a:t>脱衣所の</a:t>
                      </a:r>
                      <a:r>
                        <a:rPr kumimoji="1" lang="en-US" altLang="ja-JP" sz="1100" dirty="0"/>
                        <a:t>3D</a:t>
                      </a:r>
                      <a:r>
                        <a:rPr kumimoji="1" lang="ja-JP" altLang="en-US" sz="1100" dirty="0"/>
                        <a:t>背景　お風呂内でも良い</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キャラ</a:t>
                      </a:r>
                    </a:p>
                  </a:txBody>
                  <a:tcPr/>
                </a:tc>
                <a:tc>
                  <a:txBody>
                    <a:bodyPr/>
                    <a:lstStyle/>
                    <a:p>
                      <a:r>
                        <a:rPr kumimoji="1" lang="ja-JP" altLang="en-US" sz="1100" dirty="0"/>
                        <a:t>入浴したキャラのバスタオルモデルを表示させる</a:t>
                      </a:r>
                      <a:endParaRPr kumimoji="1" lang="en-US" altLang="ja-JP" sz="1100" dirty="0"/>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エフェクト</a:t>
                      </a:r>
                      <a:endParaRPr kumimoji="1" lang="en-US" altLang="ja-JP" sz="1100" dirty="0"/>
                    </a:p>
                  </a:txBody>
                  <a:tcPr/>
                </a:tc>
                <a:tc>
                  <a:txBody>
                    <a:bodyPr/>
                    <a:lstStyle/>
                    <a:p>
                      <a:r>
                        <a:rPr kumimoji="1" lang="ja-JP" altLang="en-US" sz="1100" dirty="0"/>
                        <a:t>キラキラのエフェクト表示（バフの演出）</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テキスト</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キズナの上昇率とステータスアップを表示</a:t>
                      </a:r>
                      <a:endParaRPr kumimoji="1" lang="en-US" altLang="ja-JP" sz="1100" dirty="0"/>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上昇値</a:t>
                      </a:r>
                      <a:endParaRPr kumimoji="1" lang="en-US" altLang="ja-JP" sz="1100" dirty="0"/>
                    </a:p>
                    <a:p>
                      <a:r>
                        <a:rPr kumimoji="1" lang="ja-JP" altLang="en-US" sz="1100" dirty="0"/>
                        <a:t>テキスト</a:t>
                      </a:r>
                    </a:p>
                  </a:txBody>
                  <a:tcPr/>
                </a:tc>
                <a:tc>
                  <a:txBody>
                    <a:bodyPr/>
                    <a:lstStyle/>
                    <a:p>
                      <a:r>
                        <a:rPr kumimoji="1" lang="ja-JP" altLang="en-US" sz="1100" dirty="0"/>
                        <a:t>ステータスの上昇値を表示</a:t>
                      </a:r>
                      <a:endParaRPr kumimoji="1" lang="en-US" altLang="ja-JP" sz="110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テキスト</a:t>
                      </a:r>
                      <a:endParaRPr kumimoji="1" lang="en-US" altLang="ja-JP" sz="1100" dirty="0"/>
                    </a:p>
                    <a:p>
                      <a:r>
                        <a:rPr kumimoji="1" lang="ja-JP" altLang="en-US" sz="1100" dirty="0"/>
                        <a:t>ウィンドウ</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パラメータの上昇値を表示</a:t>
                      </a:r>
                    </a:p>
                  </a:txBody>
                  <a:tcPr/>
                </a:tc>
                <a:extLst>
                  <a:ext uri="{0D108BD9-81ED-4DB2-BD59-A6C34878D82A}">
                    <a16:rowId xmlns:a16="http://schemas.microsoft.com/office/drawing/2014/main" val="2755209153"/>
                  </a:ext>
                </a:extLst>
              </a:tr>
            </a:tbl>
          </a:graphicData>
        </a:graphic>
      </p:graphicFrame>
      <p:sp>
        <p:nvSpPr>
          <p:cNvPr id="155" name="テキスト ボックス 154">
            <a:extLst>
              <a:ext uri="{FF2B5EF4-FFF2-40B4-BE49-F238E27FC236}">
                <a16:creationId xmlns:a16="http://schemas.microsoft.com/office/drawing/2014/main" id="{71784E81-3B77-4CF3-A9AB-378FAEA06EE0}"/>
              </a:ext>
            </a:extLst>
          </p:cNvPr>
          <p:cNvSpPr txBox="1"/>
          <p:nvPr/>
        </p:nvSpPr>
        <p:spPr>
          <a:xfrm>
            <a:off x="400537" y="4773661"/>
            <a:ext cx="272832" cy="261610"/>
          </a:xfrm>
          <a:prstGeom prst="rect">
            <a:avLst/>
          </a:prstGeom>
          <a:noFill/>
        </p:spPr>
        <p:txBody>
          <a:bodyPr wrap="none" rtlCol="0">
            <a:spAutoFit/>
          </a:bodyPr>
          <a:lstStyle/>
          <a:p>
            <a:r>
              <a:rPr kumimoji="1" lang="en-US" altLang="ja-JP" sz="1100" dirty="0">
                <a:latin typeface="+mn-ea"/>
              </a:rPr>
              <a:t>5</a:t>
            </a:r>
          </a:p>
        </p:txBody>
      </p:sp>
      <p:cxnSp>
        <p:nvCxnSpPr>
          <p:cNvPr id="156" name="直線コネクタ 155">
            <a:extLst>
              <a:ext uri="{FF2B5EF4-FFF2-40B4-BE49-F238E27FC236}">
                <a16:creationId xmlns:a16="http://schemas.microsoft.com/office/drawing/2014/main" id="{10DF8E79-9172-4C11-9A69-FAD5937CE4BB}"/>
              </a:ext>
            </a:extLst>
          </p:cNvPr>
          <p:cNvCxnSpPr>
            <a:cxnSpLocks/>
            <a:stCxn id="155" idx="3"/>
          </p:cNvCxnSpPr>
          <p:nvPr/>
        </p:nvCxnSpPr>
        <p:spPr>
          <a:xfrm>
            <a:off x="673369" y="4904466"/>
            <a:ext cx="362524" cy="851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D24695E9-D19F-4BE2-96DE-BC5922CA50F3}"/>
              </a:ext>
            </a:extLst>
          </p:cNvPr>
          <p:cNvSpPr txBox="1"/>
          <p:nvPr/>
        </p:nvSpPr>
        <p:spPr>
          <a:xfrm>
            <a:off x="3912576" y="3521340"/>
            <a:ext cx="5170463" cy="261610"/>
          </a:xfrm>
          <a:prstGeom prst="rect">
            <a:avLst/>
          </a:prstGeom>
          <a:noFill/>
        </p:spPr>
        <p:txBody>
          <a:bodyPr wrap="square" rtlCol="0">
            <a:spAutoFit/>
          </a:bodyPr>
          <a:lstStyle/>
          <a:p>
            <a:r>
              <a:rPr kumimoji="1" lang="en-US" altLang="ja-JP" sz="1100" dirty="0">
                <a:latin typeface="+mn-ea"/>
              </a:rPr>
              <a:t>※</a:t>
            </a:r>
            <a:r>
              <a:rPr kumimoji="1" lang="ja-JP" altLang="en-US" sz="1100" dirty="0">
                <a:latin typeface="+mn-ea"/>
              </a:rPr>
              <a:t>入浴剤を入れていない場合はテキストウィンドウとテキストを表示させない。</a:t>
            </a:r>
          </a:p>
        </p:txBody>
      </p:sp>
      <p:sp>
        <p:nvSpPr>
          <p:cNvPr id="42" name="テキスト ボックス 325">
            <a:extLst>
              <a:ext uri="{FF2B5EF4-FFF2-40B4-BE49-F238E27FC236}">
                <a16:creationId xmlns:a16="http://schemas.microsoft.com/office/drawing/2014/main" id="{B8D9088D-D161-4D01-8FB0-CAEE5EFC1DA7}"/>
              </a:ext>
            </a:extLst>
          </p:cNvPr>
          <p:cNvSpPr txBox="1"/>
          <p:nvPr/>
        </p:nvSpPr>
        <p:spPr>
          <a:xfrm>
            <a:off x="2558025" y="4888736"/>
            <a:ext cx="724878"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a:solidFill>
                  <a:srgbClr val="00B050"/>
                </a:solidFill>
                <a:latin typeface="+mn-ea"/>
              </a:rPr>
              <a:t>(</a:t>
            </a:r>
            <a:r>
              <a:rPr kumimoji="1" lang="ja-JP" altLang="en-US" sz="1050" b="1">
                <a:solidFill>
                  <a:srgbClr val="00B050"/>
                </a:solidFill>
                <a:latin typeface="+mn-ea"/>
              </a:rPr>
              <a:t>＋</a:t>
            </a:r>
            <a:r>
              <a:rPr kumimoji="1" lang="en-US" altLang="ja-JP" sz="1050" b="1">
                <a:solidFill>
                  <a:srgbClr val="00B050"/>
                </a:solidFill>
                <a:latin typeface="+mn-ea"/>
              </a:rPr>
              <a:t>100)</a:t>
            </a:r>
            <a:endParaRPr kumimoji="1" lang="ja-JP" altLang="en-US" sz="1050" b="1">
              <a:solidFill>
                <a:srgbClr val="00B050"/>
              </a:solidFill>
              <a:latin typeface="+mn-ea"/>
            </a:endParaRPr>
          </a:p>
        </p:txBody>
      </p:sp>
      <p:pic>
        <p:nvPicPr>
          <p:cNvPr id="43" name="図 42">
            <a:extLst>
              <a:ext uri="{FF2B5EF4-FFF2-40B4-BE49-F238E27FC236}">
                <a16:creationId xmlns:a16="http://schemas.microsoft.com/office/drawing/2014/main" id="{6BF2619D-0DF4-4162-8426-35FFA96B88D4}"/>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backgroundRemoval t="10000" b="90000" l="10000" r="90000">
                        <a14:foregroundMark x1="53565" y1="43513" x2="44565" y2="48913"/>
                        <a14:foregroundMark x1="44565" y1="48913" x2="44565" y2="48913"/>
                        <a14:foregroundMark x1="46739" y1="47826" x2="52174" y2="43478"/>
                        <a14:backgroundMark x1="26087" y1="58696" x2="15217" y2="34783"/>
                        <a14:backgroundMark x1="15217" y1="34783" x2="27174" y2="20652"/>
                        <a14:backgroundMark x1="27174" y1="20652" x2="48913" y2="19565"/>
                        <a14:backgroundMark x1="48913" y1="19565" x2="66304" y2="29348"/>
                        <a14:backgroundMark x1="66304" y1="29348" x2="79348" y2="48913"/>
                        <a14:backgroundMark x1="79348" y1="48913" x2="81522" y2="67391"/>
                        <a14:backgroundMark x1="81522" y1="67391" x2="65217" y2="81522"/>
                        <a14:backgroundMark x1="65217" y1="81522" x2="43478" y2="80435"/>
                        <a14:backgroundMark x1="43478" y1="80435" x2="28261" y2="69565"/>
                        <a14:backgroundMark x1="28261" y1="69565" x2="20652" y2="54348"/>
                      </a14:backgroundRemoval>
                    </a14:imgEffect>
                  </a14:imgLayer>
                </a14:imgProps>
              </a:ext>
              <a:ext uri="{28A0092B-C50C-407E-A947-70E740481C1C}">
                <a14:useLocalDpi xmlns:a14="http://schemas.microsoft.com/office/drawing/2010/main" val="0"/>
              </a:ext>
            </a:extLst>
          </a:blip>
          <a:srcRect l="29122" t="21980" r="25812" b="24234"/>
          <a:stretch/>
        </p:blipFill>
        <p:spPr>
          <a:xfrm>
            <a:off x="1991803" y="4935596"/>
            <a:ext cx="127075" cy="152828"/>
          </a:xfrm>
          <a:prstGeom prst="rect">
            <a:avLst/>
          </a:prstGeom>
        </p:spPr>
      </p:pic>
      <p:sp>
        <p:nvSpPr>
          <p:cNvPr id="44" name="テキスト ボックス 331">
            <a:extLst>
              <a:ext uri="{FF2B5EF4-FFF2-40B4-BE49-F238E27FC236}">
                <a16:creationId xmlns:a16="http://schemas.microsoft.com/office/drawing/2014/main" id="{DA9566AB-EB5F-4E6B-9064-93EB44A97379}"/>
              </a:ext>
            </a:extLst>
          </p:cNvPr>
          <p:cNvSpPr txBox="1"/>
          <p:nvPr/>
        </p:nvSpPr>
        <p:spPr>
          <a:xfrm>
            <a:off x="2214102" y="4888736"/>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rgbClr val="00B050"/>
                </a:solidFill>
                <a:latin typeface="+mn-ea"/>
              </a:rPr>
              <a:t>300</a:t>
            </a:r>
            <a:endParaRPr kumimoji="1" lang="ja-JP" altLang="en-US" sz="1050" b="1" dirty="0">
              <a:solidFill>
                <a:srgbClr val="00B050"/>
              </a:solidFill>
              <a:latin typeface="+mn-ea"/>
            </a:endParaRPr>
          </a:p>
        </p:txBody>
      </p:sp>
      <p:sp>
        <p:nvSpPr>
          <p:cNvPr id="45" name="テキスト ボックス 339">
            <a:extLst>
              <a:ext uri="{FF2B5EF4-FFF2-40B4-BE49-F238E27FC236}">
                <a16:creationId xmlns:a16="http://schemas.microsoft.com/office/drawing/2014/main" id="{0C697931-1187-4D37-8CC8-924D798C67EB}"/>
              </a:ext>
            </a:extLst>
          </p:cNvPr>
          <p:cNvSpPr txBox="1"/>
          <p:nvPr/>
        </p:nvSpPr>
        <p:spPr>
          <a:xfrm>
            <a:off x="1602704" y="4892087"/>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200</a:t>
            </a:r>
            <a:endParaRPr kumimoji="1" lang="ja-JP" altLang="en-US" sz="1050" b="1" dirty="0">
              <a:solidFill>
                <a:schemeClr val="tx1"/>
              </a:solidFill>
              <a:latin typeface="+mn-ea"/>
            </a:endParaRPr>
          </a:p>
        </p:txBody>
      </p:sp>
      <p:sp>
        <p:nvSpPr>
          <p:cNvPr id="46" name="テキスト ボックス 342">
            <a:extLst>
              <a:ext uri="{FF2B5EF4-FFF2-40B4-BE49-F238E27FC236}">
                <a16:creationId xmlns:a16="http://schemas.microsoft.com/office/drawing/2014/main" id="{EE40971B-59C2-4D3B-9C3A-D1B5D286B92E}"/>
              </a:ext>
            </a:extLst>
          </p:cNvPr>
          <p:cNvSpPr txBox="1"/>
          <p:nvPr/>
        </p:nvSpPr>
        <p:spPr>
          <a:xfrm>
            <a:off x="1074881" y="4894179"/>
            <a:ext cx="45397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en-US" sz="1050" b="1" dirty="0">
                <a:latin typeface="+mn-ea"/>
              </a:rPr>
              <a:t>攻撃</a:t>
            </a:r>
            <a:endParaRPr kumimoji="1" lang="en-US" altLang="ja-JP" sz="1050" b="1" dirty="0">
              <a:solidFill>
                <a:schemeClr val="tx1"/>
              </a:solidFill>
              <a:latin typeface="+mn-ea"/>
            </a:endParaRPr>
          </a:p>
        </p:txBody>
      </p:sp>
      <p:sp>
        <p:nvSpPr>
          <p:cNvPr id="47" name="テキスト ボックス 325">
            <a:extLst>
              <a:ext uri="{FF2B5EF4-FFF2-40B4-BE49-F238E27FC236}">
                <a16:creationId xmlns:a16="http://schemas.microsoft.com/office/drawing/2014/main" id="{3DB95505-6EEC-4809-80B3-D73169436D26}"/>
              </a:ext>
            </a:extLst>
          </p:cNvPr>
          <p:cNvSpPr txBox="1"/>
          <p:nvPr/>
        </p:nvSpPr>
        <p:spPr>
          <a:xfrm>
            <a:off x="2560409" y="5040545"/>
            <a:ext cx="724878"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a:solidFill>
                  <a:srgbClr val="00B050"/>
                </a:solidFill>
                <a:latin typeface="+mn-ea"/>
              </a:rPr>
              <a:t>(</a:t>
            </a:r>
            <a:r>
              <a:rPr kumimoji="1" lang="ja-JP" altLang="en-US" sz="1050" b="1">
                <a:solidFill>
                  <a:srgbClr val="00B050"/>
                </a:solidFill>
                <a:latin typeface="+mn-ea"/>
              </a:rPr>
              <a:t>＋</a:t>
            </a:r>
            <a:r>
              <a:rPr kumimoji="1" lang="en-US" altLang="ja-JP" sz="1050" b="1">
                <a:solidFill>
                  <a:srgbClr val="00B050"/>
                </a:solidFill>
                <a:latin typeface="+mn-ea"/>
              </a:rPr>
              <a:t>100)</a:t>
            </a:r>
            <a:endParaRPr kumimoji="1" lang="ja-JP" altLang="en-US" sz="1050" b="1">
              <a:solidFill>
                <a:srgbClr val="00B050"/>
              </a:solidFill>
              <a:latin typeface="+mn-ea"/>
            </a:endParaRPr>
          </a:p>
        </p:txBody>
      </p:sp>
      <p:pic>
        <p:nvPicPr>
          <p:cNvPr id="48" name="図 47">
            <a:extLst>
              <a:ext uri="{FF2B5EF4-FFF2-40B4-BE49-F238E27FC236}">
                <a16:creationId xmlns:a16="http://schemas.microsoft.com/office/drawing/2014/main" id="{1362D44F-54B5-41B1-8333-29B447DE9E5E}"/>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backgroundRemoval t="10000" b="90000" l="10000" r="90000">
                        <a14:foregroundMark x1="53565" y1="43513" x2="44565" y2="48913"/>
                        <a14:foregroundMark x1="44565" y1="48913" x2="44565" y2="48913"/>
                        <a14:foregroundMark x1="46739" y1="47826" x2="52174" y2="43478"/>
                        <a14:backgroundMark x1="26087" y1="58696" x2="15217" y2="34783"/>
                        <a14:backgroundMark x1="15217" y1="34783" x2="27174" y2="20652"/>
                        <a14:backgroundMark x1="27174" y1="20652" x2="48913" y2="19565"/>
                        <a14:backgroundMark x1="48913" y1="19565" x2="66304" y2="29348"/>
                        <a14:backgroundMark x1="66304" y1="29348" x2="79348" y2="48913"/>
                        <a14:backgroundMark x1="79348" y1="48913" x2="81522" y2="67391"/>
                        <a14:backgroundMark x1="81522" y1="67391" x2="65217" y2="81522"/>
                        <a14:backgroundMark x1="65217" y1="81522" x2="43478" y2="80435"/>
                        <a14:backgroundMark x1="43478" y1="80435" x2="28261" y2="69565"/>
                        <a14:backgroundMark x1="28261" y1="69565" x2="20652" y2="54348"/>
                      </a14:backgroundRemoval>
                    </a14:imgEffect>
                  </a14:imgLayer>
                </a14:imgProps>
              </a:ext>
              <a:ext uri="{28A0092B-C50C-407E-A947-70E740481C1C}">
                <a14:useLocalDpi xmlns:a14="http://schemas.microsoft.com/office/drawing/2010/main" val="0"/>
              </a:ext>
            </a:extLst>
          </a:blip>
          <a:srcRect l="32064" t="27448" r="25811" b="25662"/>
          <a:stretch/>
        </p:blipFill>
        <p:spPr>
          <a:xfrm>
            <a:off x="2002479" y="5102937"/>
            <a:ext cx="118783" cy="133233"/>
          </a:xfrm>
          <a:prstGeom prst="rect">
            <a:avLst/>
          </a:prstGeom>
        </p:spPr>
      </p:pic>
      <p:sp>
        <p:nvSpPr>
          <p:cNvPr id="49" name="テキスト ボックス 331">
            <a:extLst>
              <a:ext uri="{FF2B5EF4-FFF2-40B4-BE49-F238E27FC236}">
                <a16:creationId xmlns:a16="http://schemas.microsoft.com/office/drawing/2014/main" id="{465FCD9C-98D1-4049-9E96-59E78DC63C1A}"/>
              </a:ext>
            </a:extLst>
          </p:cNvPr>
          <p:cNvSpPr txBox="1"/>
          <p:nvPr/>
        </p:nvSpPr>
        <p:spPr>
          <a:xfrm>
            <a:off x="2216486" y="5040545"/>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rgbClr val="00B050"/>
                </a:solidFill>
                <a:latin typeface="+mn-ea"/>
              </a:rPr>
              <a:t>300</a:t>
            </a:r>
            <a:endParaRPr kumimoji="1" lang="ja-JP" altLang="en-US" sz="1050" b="1" dirty="0">
              <a:solidFill>
                <a:srgbClr val="00B050"/>
              </a:solidFill>
              <a:latin typeface="+mn-ea"/>
            </a:endParaRPr>
          </a:p>
        </p:txBody>
      </p:sp>
      <p:sp>
        <p:nvSpPr>
          <p:cNvPr id="50" name="テキスト ボックス 339">
            <a:extLst>
              <a:ext uri="{FF2B5EF4-FFF2-40B4-BE49-F238E27FC236}">
                <a16:creationId xmlns:a16="http://schemas.microsoft.com/office/drawing/2014/main" id="{11489E0E-EAAE-4C62-8EB5-CA5D91C9FA9E}"/>
              </a:ext>
            </a:extLst>
          </p:cNvPr>
          <p:cNvSpPr txBox="1"/>
          <p:nvPr/>
        </p:nvSpPr>
        <p:spPr>
          <a:xfrm>
            <a:off x="1605088" y="5043896"/>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200</a:t>
            </a:r>
            <a:endParaRPr kumimoji="1" lang="ja-JP" altLang="en-US" sz="1050" b="1" dirty="0">
              <a:solidFill>
                <a:schemeClr val="tx1"/>
              </a:solidFill>
              <a:latin typeface="+mn-ea"/>
            </a:endParaRPr>
          </a:p>
        </p:txBody>
      </p:sp>
      <p:sp>
        <p:nvSpPr>
          <p:cNvPr id="51" name="テキスト ボックス 342">
            <a:extLst>
              <a:ext uri="{FF2B5EF4-FFF2-40B4-BE49-F238E27FC236}">
                <a16:creationId xmlns:a16="http://schemas.microsoft.com/office/drawing/2014/main" id="{0AC3EA6D-4220-4822-B231-03EE6E547E74}"/>
              </a:ext>
            </a:extLst>
          </p:cNvPr>
          <p:cNvSpPr txBox="1"/>
          <p:nvPr/>
        </p:nvSpPr>
        <p:spPr>
          <a:xfrm>
            <a:off x="1074881" y="5045988"/>
            <a:ext cx="45397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en-US" sz="1050" b="1" dirty="0">
                <a:solidFill>
                  <a:schemeClr val="tx1"/>
                </a:solidFill>
                <a:latin typeface="+mn-ea"/>
              </a:rPr>
              <a:t>防御</a:t>
            </a:r>
            <a:endParaRPr kumimoji="1" lang="en-US" altLang="ja-JP" sz="1050" b="1" dirty="0">
              <a:solidFill>
                <a:schemeClr val="tx1"/>
              </a:solidFill>
              <a:latin typeface="+mn-ea"/>
            </a:endParaRPr>
          </a:p>
        </p:txBody>
      </p:sp>
      <p:sp>
        <p:nvSpPr>
          <p:cNvPr id="52" name="テキスト ボックス 325">
            <a:extLst>
              <a:ext uri="{FF2B5EF4-FFF2-40B4-BE49-F238E27FC236}">
                <a16:creationId xmlns:a16="http://schemas.microsoft.com/office/drawing/2014/main" id="{DD1581A4-27A9-44E7-AB82-BD10075A69AB}"/>
              </a:ext>
            </a:extLst>
          </p:cNvPr>
          <p:cNvSpPr txBox="1"/>
          <p:nvPr/>
        </p:nvSpPr>
        <p:spPr>
          <a:xfrm>
            <a:off x="2566394" y="5194267"/>
            <a:ext cx="724878"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a:solidFill>
                  <a:srgbClr val="00B050"/>
                </a:solidFill>
                <a:latin typeface="+mn-ea"/>
              </a:rPr>
              <a:t>(</a:t>
            </a:r>
            <a:r>
              <a:rPr kumimoji="1" lang="ja-JP" altLang="en-US" sz="1050" b="1">
                <a:solidFill>
                  <a:srgbClr val="00B050"/>
                </a:solidFill>
                <a:latin typeface="+mn-ea"/>
              </a:rPr>
              <a:t>＋</a:t>
            </a:r>
            <a:r>
              <a:rPr kumimoji="1" lang="en-US" altLang="ja-JP" sz="1050" b="1">
                <a:solidFill>
                  <a:srgbClr val="00B050"/>
                </a:solidFill>
                <a:latin typeface="+mn-ea"/>
              </a:rPr>
              <a:t>100)</a:t>
            </a:r>
            <a:endParaRPr kumimoji="1" lang="ja-JP" altLang="en-US" sz="1050" b="1">
              <a:solidFill>
                <a:srgbClr val="00B050"/>
              </a:solidFill>
              <a:latin typeface="+mn-ea"/>
            </a:endParaRPr>
          </a:p>
        </p:txBody>
      </p:sp>
      <p:pic>
        <p:nvPicPr>
          <p:cNvPr id="53" name="図 52">
            <a:extLst>
              <a:ext uri="{FF2B5EF4-FFF2-40B4-BE49-F238E27FC236}">
                <a16:creationId xmlns:a16="http://schemas.microsoft.com/office/drawing/2014/main" id="{5AE16ECA-AE9E-489F-B49F-A5C7936503DB}"/>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backgroundRemoval t="10000" b="90000" l="10000" r="90000">
                        <a14:foregroundMark x1="53565" y1="43513" x2="44565" y2="48913"/>
                        <a14:foregroundMark x1="44565" y1="48913" x2="44565" y2="48913"/>
                        <a14:foregroundMark x1="46739" y1="47826" x2="52174" y2="43478"/>
                        <a14:backgroundMark x1="26087" y1="58696" x2="15217" y2="34783"/>
                        <a14:backgroundMark x1="15217" y1="34783" x2="27174" y2="20652"/>
                        <a14:backgroundMark x1="27174" y1="20652" x2="48913" y2="19565"/>
                        <a14:backgroundMark x1="48913" y1="19565" x2="66304" y2="29348"/>
                        <a14:backgroundMark x1="66304" y1="29348" x2="79348" y2="48913"/>
                        <a14:backgroundMark x1="79348" y1="48913" x2="81522" y2="67391"/>
                        <a14:backgroundMark x1="81522" y1="67391" x2="65217" y2="81522"/>
                        <a14:backgroundMark x1="65217" y1="81522" x2="43478" y2="80435"/>
                        <a14:backgroundMark x1="43478" y1="80435" x2="28261" y2="69565"/>
                        <a14:backgroundMark x1="28261" y1="69565" x2="20652" y2="54348"/>
                      </a14:backgroundRemoval>
                    </a14:imgEffect>
                  </a14:imgLayer>
                </a14:imgProps>
              </a:ext>
              <a:ext uri="{28A0092B-C50C-407E-A947-70E740481C1C}">
                <a14:useLocalDpi xmlns:a14="http://schemas.microsoft.com/office/drawing/2010/main" val="0"/>
              </a:ext>
            </a:extLst>
          </a:blip>
          <a:srcRect l="29122" t="25344" r="25812" b="29202"/>
          <a:stretch/>
        </p:blipFill>
        <p:spPr>
          <a:xfrm>
            <a:off x="2000172" y="5250683"/>
            <a:ext cx="127075" cy="129156"/>
          </a:xfrm>
          <a:prstGeom prst="rect">
            <a:avLst/>
          </a:prstGeom>
        </p:spPr>
      </p:pic>
      <p:sp>
        <p:nvSpPr>
          <p:cNvPr id="54" name="テキスト ボックス 331">
            <a:extLst>
              <a:ext uri="{FF2B5EF4-FFF2-40B4-BE49-F238E27FC236}">
                <a16:creationId xmlns:a16="http://schemas.microsoft.com/office/drawing/2014/main" id="{621E745B-7DEA-4D81-8736-E810A458148E}"/>
              </a:ext>
            </a:extLst>
          </p:cNvPr>
          <p:cNvSpPr txBox="1"/>
          <p:nvPr/>
        </p:nvSpPr>
        <p:spPr>
          <a:xfrm>
            <a:off x="2222471" y="5194267"/>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rgbClr val="00B050"/>
                </a:solidFill>
                <a:latin typeface="+mn-ea"/>
              </a:rPr>
              <a:t>300</a:t>
            </a:r>
            <a:endParaRPr kumimoji="1" lang="ja-JP" altLang="en-US" sz="1050" b="1" dirty="0">
              <a:solidFill>
                <a:srgbClr val="00B050"/>
              </a:solidFill>
              <a:latin typeface="+mn-ea"/>
            </a:endParaRPr>
          </a:p>
        </p:txBody>
      </p:sp>
      <p:sp>
        <p:nvSpPr>
          <p:cNvPr id="55" name="テキスト ボックス 339">
            <a:extLst>
              <a:ext uri="{FF2B5EF4-FFF2-40B4-BE49-F238E27FC236}">
                <a16:creationId xmlns:a16="http://schemas.microsoft.com/office/drawing/2014/main" id="{19F15464-224F-47D9-887C-048BA7CA8769}"/>
              </a:ext>
            </a:extLst>
          </p:cNvPr>
          <p:cNvSpPr txBox="1"/>
          <p:nvPr/>
        </p:nvSpPr>
        <p:spPr>
          <a:xfrm>
            <a:off x="1611073" y="5197618"/>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squar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200</a:t>
            </a:r>
            <a:endParaRPr kumimoji="1" lang="ja-JP" altLang="en-US" sz="1050" b="1" dirty="0">
              <a:solidFill>
                <a:schemeClr val="tx1"/>
              </a:solidFill>
              <a:latin typeface="+mn-ea"/>
            </a:endParaRPr>
          </a:p>
        </p:txBody>
      </p:sp>
      <p:sp>
        <p:nvSpPr>
          <p:cNvPr id="56" name="テキスト ボックス 342">
            <a:extLst>
              <a:ext uri="{FF2B5EF4-FFF2-40B4-BE49-F238E27FC236}">
                <a16:creationId xmlns:a16="http://schemas.microsoft.com/office/drawing/2014/main" id="{F26AC448-3377-4930-B819-1A94F464999C}"/>
              </a:ext>
            </a:extLst>
          </p:cNvPr>
          <p:cNvSpPr txBox="1"/>
          <p:nvPr/>
        </p:nvSpPr>
        <p:spPr>
          <a:xfrm>
            <a:off x="1074881" y="5199710"/>
            <a:ext cx="646331" cy="230832"/>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en-US" sz="900" b="1" dirty="0">
                <a:solidFill>
                  <a:schemeClr val="tx1"/>
                </a:solidFill>
                <a:latin typeface="+mn-ea"/>
              </a:rPr>
              <a:t>スピード</a:t>
            </a:r>
            <a:endParaRPr kumimoji="1" lang="en-US" altLang="ja-JP" sz="900" b="1" dirty="0">
              <a:solidFill>
                <a:schemeClr val="tx1"/>
              </a:solidFill>
              <a:latin typeface="+mn-ea"/>
            </a:endParaRPr>
          </a:p>
        </p:txBody>
      </p:sp>
      <p:sp>
        <p:nvSpPr>
          <p:cNvPr id="58" name="テキスト ボックス 342">
            <a:extLst>
              <a:ext uri="{FF2B5EF4-FFF2-40B4-BE49-F238E27FC236}">
                <a16:creationId xmlns:a16="http://schemas.microsoft.com/office/drawing/2014/main" id="{DF23F82B-3B9A-4256-8296-0BFB3CE09EA5}"/>
              </a:ext>
            </a:extLst>
          </p:cNvPr>
          <p:cNvSpPr txBox="1"/>
          <p:nvPr/>
        </p:nvSpPr>
        <p:spPr>
          <a:xfrm>
            <a:off x="1236934" y="5472599"/>
            <a:ext cx="1723549" cy="246221"/>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en-US" sz="1000" b="1" dirty="0">
                <a:solidFill>
                  <a:schemeClr val="tx1">
                    <a:lumMod val="85000"/>
                    <a:lumOff val="15000"/>
                  </a:schemeClr>
                </a:solidFill>
                <a:latin typeface="+mn-ea"/>
              </a:rPr>
              <a:t>みんなのキズナが深まった</a:t>
            </a:r>
            <a:endParaRPr kumimoji="1" lang="en-US" altLang="ja-JP" sz="1000" b="1" dirty="0">
              <a:solidFill>
                <a:schemeClr val="tx1">
                  <a:lumMod val="85000"/>
                  <a:lumOff val="15000"/>
                </a:schemeClr>
              </a:solidFill>
              <a:latin typeface="+mn-ea"/>
            </a:endParaRPr>
          </a:p>
        </p:txBody>
      </p:sp>
    </p:spTree>
    <p:extLst>
      <p:ext uri="{BB962C8B-B14F-4D97-AF65-F5344CB8AC3E}">
        <p14:creationId xmlns:p14="http://schemas.microsoft.com/office/powerpoint/2010/main" val="1232871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64678"/>
            <a:ext cx="2159566" cy="307777"/>
          </a:xfrm>
          <a:prstGeom prst="rect">
            <a:avLst/>
          </a:prstGeom>
          <a:noFill/>
        </p:spPr>
        <p:txBody>
          <a:bodyPr wrap="none" rtlCol="0">
            <a:spAutoFit/>
          </a:bodyPr>
          <a:lstStyle/>
          <a:p>
            <a:r>
              <a:rPr kumimoji="1" lang="ja-JP" altLang="en-US" sz="1400" b="1">
                <a:latin typeface="+mn-ea"/>
              </a:rPr>
              <a:t>●ほかほかタイムの役割</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a:t>
            </a:fld>
            <a:endParaRPr kumimoji="1" lang="ja-JP" altLang="en-US" dirty="0"/>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34116"/>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48" name="テキスト ボックス 47">
            <a:extLst>
              <a:ext uri="{FF2B5EF4-FFF2-40B4-BE49-F238E27FC236}">
                <a16:creationId xmlns:a16="http://schemas.microsoft.com/office/drawing/2014/main" id="{5ED49329-D291-49B0-A280-D6ADF57696F8}"/>
              </a:ext>
            </a:extLst>
          </p:cNvPr>
          <p:cNvSpPr txBox="1"/>
          <p:nvPr/>
        </p:nvSpPr>
        <p:spPr>
          <a:xfrm>
            <a:off x="591845" y="872455"/>
            <a:ext cx="2691763" cy="246221"/>
          </a:xfrm>
          <a:prstGeom prst="rect">
            <a:avLst/>
          </a:prstGeom>
          <a:noFill/>
        </p:spPr>
        <p:txBody>
          <a:bodyPr wrap="none" rtlCol="0">
            <a:spAutoFit/>
          </a:bodyPr>
          <a:lstStyle/>
          <a:p>
            <a:r>
              <a:rPr kumimoji="1" lang="ja-JP" altLang="en-US" sz="1000" dirty="0">
                <a:latin typeface="+mn-ea"/>
              </a:rPr>
              <a:t>ほかほかタイムは主に</a:t>
            </a:r>
            <a:r>
              <a:rPr kumimoji="1" lang="en-US" altLang="ja-JP" sz="1000" dirty="0">
                <a:latin typeface="+mn-ea"/>
              </a:rPr>
              <a:t>3</a:t>
            </a:r>
            <a:r>
              <a:rPr kumimoji="1" lang="ja-JP" altLang="en-US" sz="1000" dirty="0">
                <a:latin typeface="+mn-ea"/>
              </a:rPr>
              <a:t>つの要素を有する。</a:t>
            </a:r>
            <a:endParaRPr kumimoji="1" lang="en-US" altLang="ja-JP" sz="1000" dirty="0">
              <a:latin typeface="+mn-ea"/>
            </a:endParaRPr>
          </a:p>
        </p:txBody>
      </p:sp>
      <p:sp>
        <p:nvSpPr>
          <p:cNvPr id="60" name="テキスト ボックス 59">
            <a:extLst>
              <a:ext uri="{FF2B5EF4-FFF2-40B4-BE49-F238E27FC236}">
                <a16:creationId xmlns:a16="http://schemas.microsoft.com/office/drawing/2014/main" id="{4D10CA13-6358-45DD-BA6D-3F2F9C0FEE85}"/>
              </a:ext>
            </a:extLst>
          </p:cNvPr>
          <p:cNvSpPr txBox="1"/>
          <p:nvPr/>
        </p:nvSpPr>
        <p:spPr>
          <a:xfrm>
            <a:off x="591845" y="2130968"/>
            <a:ext cx="1922321" cy="307777"/>
          </a:xfrm>
          <a:prstGeom prst="rect">
            <a:avLst/>
          </a:prstGeom>
          <a:noFill/>
        </p:spPr>
        <p:txBody>
          <a:bodyPr wrap="none" rtlCol="0">
            <a:spAutoFit/>
          </a:bodyPr>
          <a:lstStyle/>
          <a:p>
            <a:r>
              <a:rPr kumimoji="1" lang="en-US" altLang="ja-JP" sz="1400" b="1" dirty="0">
                <a:latin typeface="+mn-ea"/>
              </a:rPr>
              <a:t>2</a:t>
            </a:r>
            <a:r>
              <a:rPr kumimoji="1" lang="ja-JP" altLang="en-US" sz="1400" b="1" dirty="0">
                <a:latin typeface="+mn-ea"/>
              </a:rPr>
              <a:t>．お風呂のアレンジ</a:t>
            </a:r>
          </a:p>
        </p:txBody>
      </p:sp>
      <p:sp>
        <p:nvSpPr>
          <p:cNvPr id="62" name="テキスト ボックス 61">
            <a:extLst>
              <a:ext uri="{FF2B5EF4-FFF2-40B4-BE49-F238E27FC236}">
                <a16:creationId xmlns:a16="http://schemas.microsoft.com/office/drawing/2014/main" id="{4248A5C6-DC4E-4C81-82B5-ABE3EB238937}"/>
              </a:ext>
            </a:extLst>
          </p:cNvPr>
          <p:cNvSpPr txBox="1"/>
          <p:nvPr/>
        </p:nvSpPr>
        <p:spPr>
          <a:xfrm>
            <a:off x="823639" y="2438039"/>
            <a:ext cx="2621230" cy="246221"/>
          </a:xfrm>
          <a:prstGeom prst="rect">
            <a:avLst/>
          </a:prstGeom>
          <a:noFill/>
        </p:spPr>
        <p:txBody>
          <a:bodyPr wrap="none" rtlCol="0">
            <a:spAutoFit/>
          </a:bodyPr>
          <a:lstStyle/>
          <a:p>
            <a:r>
              <a:rPr kumimoji="1" lang="ja-JP" altLang="en-US" sz="1000" dirty="0">
                <a:latin typeface="+mn-ea"/>
              </a:rPr>
              <a:t>プレイヤーの好みのお風呂に変更させる。</a:t>
            </a:r>
            <a:endParaRPr kumimoji="1" lang="en-US" altLang="ja-JP" sz="1000" dirty="0">
              <a:latin typeface="+mn-ea"/>
            </a:endParaRPr>
          </a:p>
        </p:txBody>
      </p:sp>
      <p:sp>
        <p:nvSpPr>
          <p:cNvPr id="63" name="テキスト ボックス 62">
            <a:extLst>
              <a:ext uri="{FF2B5EF4-FFF2-40B4-BE49-F238E27FC236}">
                <a16:creationId xmlns:a16="http://schemas.microsoft.com/office/drawing/2014/main" id="{2A890D2A-E016-40A2-A812-572B0F105A85}"/>
              </a:ext>
            </a:extLst>
          </p:cNvPr>
          <p:cNvSpPr txBox="1"/>
          <p:nvPr/>
        </p:nvSpPr>
        <p:spPr>
          <a:xfrm>
            <a:off x="598121" y="1272564"/>
            <a:ext cx="1563248" cy="307777"/>
          </a:xfrm>
          <a:prstGeom prst="rect">
            <a:avLst/>
          </a:prstGeom>
          <a:noFill/>
        </p:spPr>
        <p:txBody>
          <a:bodyPr wrap="none" rtlCol="0">
            <a:spAutoFit/>
          </a:bodyPr>
          <a:lstStyle/>
          <a:p>
            <a:r>
              <a:rPr kumimoji="1" lang="en-US" altLang="ja-JP" sz="1400" b="1" dirty="0">
                <a:latin typeface="+mn-ea"/>
              </a:rPr>
              <a:t>1</a:t>
            </a:r>
            <a:r>
              <a:rPr kumimoji="1" lang="ja-JP" altLang="en-US" sz="1400" b="1" dirty="0">
                <a:latin typeface="+mn-ea"/>
              </a:rPr>
              <a:t>．隊員へのバフ</a:t>
            </a:r>
            <a:endParaRPr kumimoji="1" lang="en-US" altLang="ja-JP" sz="1400" b="1" dirty="0">
              <a:latin typeface="+mn-ea"/>
            </a:endParaRPr>
          </a:p>
        </p:txBody>
      </p:sp>
      <p:sp>
        <p:nvSpPr>
          <p:cNvPr id="64" name="テキスト ボックス 63">
            <a:extLst>
              <a:ext uri="{FF2B5EF4-FFF2-40B4-BE49-F238E27FC236}">
                <a16:creationId xmlns:a16="http://schemas.microsoft.com/office/drawing/2014/main" id="{60DB9FF2-FA5E-4A9B-BB0F-58BA6D32508C}"/>
              </a:ext>
            </a:extLst>
          </p:cNvPr>
          <p:cNvSpPr txBox="1"/>
          <p:nvPr/>
        </p:nvSpPr>
        <p:spPr>
          <a:xfrm>
            <a:off x="829916" y="1572591"/>
            <a:ext cx="4544834" cy="246221"/>
          </a:xfrm>
          <a:prstGeom prst="rect">
            <a:avLst/>
          </a:prstGeom>
          <a:noFill/>
        </p:spPr>
        <p:txBody>
          <a:bodyPr wrap="none" rtlCol="0">
            <a:spAutoFit/>
          </a:bodyPr>
          <a:lstStyle/>
          <a:p>
            <a:r>
              <a:rPr kumimoji="1" lang="ja-JP" altLang="en-US" sz="1000" dirty="0">
                <a:latin typeface="+mn-ea"/>
              </a:rPr>
              <a:t>アイテム（入浴剤）を使用して部隊自体の任意のパラメータを上昇させる。</a:t>
            </a:r>
            <a:endParaRPr kumimoji="1" lang="en-US" altLang="ja-JP" sz="1000" dirty="0">
              <a:latin typeface="+mn-ea"/>
            </a:endParaRPr>
          </a:p>
        </p:txBody>
      </p:sp>
      <p:sp>
        <p:nvSpPr>
          <p:cNvPr id="13" name="テキスト ボックス 12">
            <a:extLst>
              <a:ext uri="{FF2B5EF4-FFF2-40B4-BE49-F238E27FC236}">
                <a16:creationId xmlns:a16="http://schemas.microsoft.com/office/drawing/2014/main" id="{FAEB4F6F-1E81-45C3-AD1E-0F4EB58F729D}"/>
              </a:ext>
            </a:extLst>
          </p:cNvPr>
          <p:cNvSpPr txBox="1"/>
          <p:nvPr/>
        </p:nvSpPr>
        <p:spPr>
          <a:xfrm>
            <a:off x="415419" y="4387991"/>
            <a:ext cx="1620957" cy="307777"/>
          </a:xfrm>
          <a:prstGeom prst="rect">
            <a:avLst/>
          </a:prstGeom>
          <a:noFill/>
        </p:spPr>
        <p:txBody>
          <a:bodyPr wrap="none" rtlCol="0">
            <a:spAutoFit/>
          </a:bodyPr>
          <a:lstStyle/>
          <a:p>
            <a:r>
              <a:rPr kumimoji="1" lang="ja-JP" altLang="en-US" sz="1400" b="1" dirty="0">
                <a:latin typeface="+mn-ea"/>
              </a:rPr>
              <a:t>●バフの効果回数</a:t>
            </a:r>
            <a:endParaRPr kumimoji="1" lang="en-US" altLang="ja-JP" sz="1400" b="1" dirty="0">
              <a:latin typeface="+mn-ea"/>
            </a:endParaRPr>
          </a:p>
        </p:txBody>
      </p:sp>
      <p:sp>
        <p:nvSpPr>
          <p:cNvPr id="14" name="テキスト ボックス 13">
            <a:extLst>
              <a:ext uri="{FF2B5EF4-FFF2-40B4-BE49-F238E27FC236}">
                <a16:creationId xmlns:a16="http://schemas.microsoft.com/office/drawing/2014/main" id="{B452A180-16E9-4421-8B3C-37961F387C82}"/>
              </a:ext>
            </a:extLst>
          </p:cNvPr>
          <p:cNvSpPr txBox="1"/>
          <p:nvPr/>
        </p:nvSpPr>
        <p:spPr>
          <a:xfrm>
            <a:off x="591845" y="4695767"/>
            <a:ext cx="7913800" cy="1323439"/>
          </a:xfrm>
          <a:prstGeom prst="rect">
            <a:avLst/>
          </a:prstGeom>
          <a:noFill/>
        </p:spPr>
        <p:txBody>
          <a:bodyPr wrap="square" rtlCol="0">
            <a:spAutoFit/>
          </a:bodyPr>
          <a:lstStyle/>
          <a:p>
            <a:r>
              <a:rPr kumimoji="1" lang="ja-JP" altLang="en-US" sz="1000" dirty="0">
                <a:latin typeface="+mn-ea"/>
              </a:rPr>
              <a:t>バフの効果は種類に関係なく、 </a:t>
            </a:r>
            <a:r>
              <a:rPr kumimoji="1" lang="en-US" altLang="ja-JP" sz="1000" dirty="0">
                <a:latin typeface="+mn-ea"/>
              </a:rPr>
              <a:t>1</a:t>
            </a:r>
            <a:r>
              <a:rPr kumimoji="1" lang="ja-JP" altLang="en-US" sz="1000" dirty="0">
                <a:latin typeface="+mn-ea"/>
              </a:rPr>
              <a:t>個でバトル</a:t>
            </a:r>
            <a:r>
              <a:rPr kumimoji="1" lang="en-US" altLang="ja-JP" sz="1000" dirty="0">
                <a:latin typeface="+mn-ea"/>
              </a:rPr>
              <a:t>3</a:t>
            </a:r>
            <a:r>
              <a:rPr kumimoji="1" lang="ja-JP" altLang="en-US" sz="1000" dirty="0">
                <a:latin typeface="+mn-ea"/>
              </a:rPr>
              <a:t>回分効果が継続する。</a:t>
            </a:r>
            <a:r>
              <a:rPr lang="ja-JP" altLang="ja-JP" sz="1000" dirty="0">
                <a:solidFill>
                  <a:srgbClr val="1A1A1A"/>
                </a:solidFill>
                <a:latin typeface="+mn-ea"/>
              </a:rPr>
              <a:t>ただし、回数は調整可能とし、ものによって変更できるようにする</a:t>
            </a:r>
            <a:r>
              <a:rPr lang="ja-JP" altLang="en-US" sz="1000" dirty="0">
                <a:solidFill>
                  <a:srgbClr val="1A1A1A"/>
                </a:solidFill>
                <a:latin typeface="+mn-ea"/>
              </a:rPr>
              <a:t>。</a:t>
            </a:r>
            <a:endParaRPr kumimoji="1" lang="en-US" altLang="ja-JP" sz="1000" dirty="0">
              <a:latin typeface="+mn-ea"/>
            </a:endParaRPr>
          </a:p>
          <a:p>
            <a:r>
              <a:rPr kumimoji="1" lang="en-US" altLang="ja-JP" sz="1000" dirty="0">
                <a:latin typeface="+mn-ea"/>
              </a:rPr>
              <a:t>(2</a:t>
            </a:r>
            <a:r>
              <a:rPr kumimoji="1" lang="ja-JP" altLang="en-US" sz="1000" dirty="0">
                <a:latin typeface="+mn-ea"/>
              </a:rPr>
              <a:t>個入れた場合は</a:t>
            </a:r>
            <a:r>
              <a:rPr kumimoji="1" lang="en-US" altLang="ja-JP" sz="1000" dirty="0">
                <a:latin typeface="+mn-ea"/>
              </a:rPr>
              <a:t>6</a:t>
            </a:r>
            <a:r>
              <a:rPr kumimoji="1" lang="ja-JP" altLang="en-US" sz="1000" dirty="0">
                <a:latin typeface="+mn-ea"/>
              </a:rPr>
              <a:t>回分、</a:t>
            </a:r>
            <a:r>
              <a:rPr kumimoji="1" lang="en-US" altLang="ja-JP" sz="1000" dirty="0">
                <a:latin typeface="+mn-ea"/>
              </a:rPr>
              <a:t>3</a:t>
            </a:r>
            <a:r>
              <a:rPr kumimoji="1" lang="ja-JP" altLang="en-US" sz="1000" dirty="0">
                <a:latin typeface="+mn-ea"/>
              </a:rPr>
              <a:t>個入れた場合は</a:t>
            </a:r>
            <a:r>
              <a:rPr kumimoji="1" lang="en-US" altLang="ja-JP" sz="1000" dirty="0">
                <a:latin typeface="+mn-ea"/>
              </a:rPr>
              <a:t>9</a:t>
            </a:r>
            <a:r>
              <a:rPr kumimoji="1" lang="ja-JP" altLang="en-US" sz="1000" dirty="0">
                <a:latin typeface="+mn-ea"/>
              </a:rPr>
              <a:t>回・・・となる</a:t>
            </a:r>
            <a:r>
              <a:rPr kumimoji="1" lang="en-US" altLang="ja-JP" sz="1000" dirty="0">
                <a:latin typeface="+mn-ea"/>
              </a:rPr>
              <a:t>)</a:t>
            </a:r>
          </a:p>
          <a:p>
            <a:endParaRPr kumimoji="1" lang="en-US" altLang="ja-JP" sz="1000" dirty="0">
              <a:latin typeface="+mn-ea"/>
            </a:endParaRPr>
          </a:p>
          <a:p>
            <a:r>
              <a:rPr kumimoji="1" lang="ja-JP" altLang="en-US" sz="1000" dirty="0">
                <a:latin typeface="+mn-ea"/>
              </a:rPr>
              <a:t>バフがかかった状態の部隊を再度同じ入浴剤でお風呂に入れた場合、効果は変わらずバフの継続回数が加算される。</a:t>
            </a:r>
            <a:endParaRPr kumimoji="1" lang="en-US" altLang="ja-JP" sz="1000" dirty="0">
              <a:latin typeface="+mn-ea"/>
            </a:endParaRPr>
          </a:p>
          <a:p>
            <a:r>
              <a:rPr kumimoji="1" lang="en-US" altLang="ja-JP" sz="1000" dirty="0">
                <a:latin typeface="+mn-ea"/>
              </a:rPr>
              <a:t>※</a:t>
            </a:r>
            <a:r>
              <a:rPr kumimoji="1" lang="ja-JP" altLang="en-US" sz="1000" dirty="0">
                <a:latin typeface="+mn-ea"/>
              </a:rPr>
              <a:t>上限は</a:t>
            </a:r>
            <a:r>
              <a:rPr kumimoji="1" lang="en-US" altLang="ja-JP" sz="1000" dirty="0">
                <a:latin typeface="+mn-ea"/>
              </a:rPr>
              <a:t>999</a:t>
            </a:r>
            <a:r>
              <a:rPr kumimoji="1" lang="ja-JP" altLang="en-US" sz="1000" dirty="0">
                <a:latin typeface="+mn-ea"/>
              </a:rPr>
              <a:t>とする。</a:t>
            </a:r>
            <a:endParaRPr kumimoji="1" lang="en-US" altLang="ja-JP" sz="1000" dirty="0">
              <a:latin typeface="+mn-ea"/>
            </a:endParaRPr>
          </a:p>
          <a:p>
            <a:r>
              <a:rPr kumimoji="1" lang="ja-JP" altLang="en-US" sz="1000" dirty="0">
                <a:latin typeface="+mn-ea"/>
              </a:rPr>
              <a:t>バフがかかった状態の部隊を別の入浴剤を入れた場合、バフの効果は新しい入浴剤のものに更新され、継続回数もリセットされる。</a:t>
            </a:r>
            <a:endParaRPr kumimoji="1" lang="en-US" altLang="ja-JP" sz="1000" dirty="0">
              <a:latin typeface="+mn-ea"/>
            </a:endParaRPr>
          </a:p>
          <a:p>
            <a:endParaRPr kumimoji="1" lang="en-US" altLang="ja-JP" sz="1000" dirty="0">
              <a:latin typeface="+mn-ea"/>
            </a:endParaRPr>
          </a:p>
          <a:p>
            <a:r>
              <a:rPr kumimoji="1" lang="en-US" altLang="ja-JP" sz="1000" dirty="0">
                <a:latin typeface="+mn-ea"/>
              </a:rPr>
              <a:t>※</a:t>
            </a:r>
            <a:r>
              <a:rPr kumimoji="1" lang="ja-JP" altLang="en-US" sz="1000" dirty="0">
                <a:latin typeface="+mn-ea"/>
              </a:rPr>
              <a:t>入浴剤を入れなかった場合は、影響なし。</a:t>
            </a:r>
            <a:endParaRPr kumimoji="1" lang="en-US" altLang="ja-JP" sz="1000" dirty="0">
              <a:latin typeface="+mn-ea"/>
            </a:endParaRPr>
          </a:p>
        </p:txBody>
      </p:sp>
      <p:sp>
        <p:nvSpPr>
          <p:cNvPr id="15" name="テキスト ボックス 14">
            <a:extLst>
              <a:ext uri="{FF2B5EF4-FFF2-40B4-BE49-F238E27FC236}">
                <a16:creationId xmlns:a16="http://schemas.microsoft.com/office/drawing/2014/main" id="{18225A69-A472-4A76-A0BF-2594366D88A6}"/>
              </a:ext>
            </a:extLst>
          </p:cNvPr>
          <p:cNvSpPr txBox="1"/>
          <p:nvPr/>
        </p:nvSpPr>
        <p:spPr>
          <a:xfrm>
            <a:off x="415419" y="3071980"/>
            <a:ext cx="1800493" cy="307777"/>
          </a:xfrm>
          <a:prstGeom prst="rect">
            <a:avLst/>
          </a:prstGeom>
          <a:noFill/>
        </p:spPr>
        <p:txBody>
          <a:bodyPr wrap="none" rtlCol="0">
            <a:spAutoFit/>
          </a:bodyPr>
          <a:lstStyle/>
          <a:p>
            <a:r>
              <a:rPr kumimoji="1" lang="ja-JP" altLang="en-US" sz="1400" b="1" dirty="0">
                <a:latin typeface="+mn-ea"/>
              </a:rPr>
              <a:t>●入浴剤の入手方法</a:t>
            </a:r>
            <a:endParaRPr kumimoji="1" lang="en-US" altLang="ja-JP" sz="1400" b="1" dirty="0">
              <a:latin typeface="+mn-ea"/>
            </a:endParaRPr>
          </a:p>
        </p:txBody>
      </p:sp>
      <p:sp>
        <p:nvSpPr>
          <p:cNvPr id="16" name="テキスト ボックス 15">
            <a:extLst>
              <a:ext uri="{FF2B5EF4-FFF2-40B4-BE49-F238E27FC236}">
                <a16:creationId xmlns:a16="http://schemas.microsoft.com/office/drawing/2014/main" id="{9638061E-736D-4245-8BEC-FA79DEF7F69C}"/>
              </a:ext>
            </a:extLst>
          </p:cNvPr>
          <p:cNvSpPr txBox="1"/>
          <p:nvPr/>
        </p:nvSpPr>
        <p:spPr>
          <a:xfrm>
            <a:off x="583456" y="3345488"/>
            <a:ext cx="7491106" cy="707886"/>
          </a:xfrm>
          <a:prstGeom prst="rect">
            <a:avLst/>
          </a:prstGeom>
          <a:noFill/>
        </p:spPr>
        <p:txBody>
          <a:bodyPr wrap="square" rtlCol="0">
            <a:spAutoFit/>
          </a:bodyPr>
          <a:lstStyle/>
          <a:p>
            <a:r>
              <a:rPr kumimoji="1" lang="ja-JP" altLang="en-US" sz="1000" dirty="0">
                <a:latin typeface="+mn-ea"/>
              </a:rPr>
              <a:t>入浴剤はショップやお散歩、ログインボーナス等で購入することで入手できる。</a:t>
            </a:r>
            <a:endParaRPr kumimoji="1" lang="en-US" altLang="ja-JP" sz="1000" dirty="0">
              <a:latin typeface="+mn-ea"/>
            </a:endParaRPr>
          </a:p>
          <a:p>
            <a:r>
              <a:rPr kumimoji="1" lang="ja-JP" altLang="en-US" sz="1000" dirty="0">
                <a:latin typeface="+mn-ea"/>
              </a:rPr>
              <a:t>ゴールドで購入する入浴剤は購入時、ユーザーが任意で個数を選択できる。（最大</a:t>
            </a:r>
            <a:r>
              <a:rPr kumimoji="1" lang="en-US" altLang="ja-JP" sz="1000" dirty="0">
                <a:latin typeface="+mn-ea"/>
              </a:rPr>
              <a:t>99</a:t>
            </a:r>
            <a:r>
              <a:rPr kumimoji="1" lang="ja-JP" altLang="en-US" sz="1000" dirty="0">
                <a:latin typeface="+mn-ea"/>
              </a:rPr>
              <a:t>個を想定）</a:t>
            </a:r>
            <a:endParaRPr kumimoji="1" lang="en-US" altLang="ja-JP" sz="1000" dirty="0">
              <a:latin typeface="+mn-ea"/>
            </a:endParaRPr>
          </a:p>
          <a:p>
            <a:r>
              <a:rPr kumimoji="1" lang="ja-JP" altLang="en-US" sz="1000" dirty="0">
                <a:latin typeface="+mn-ea"/>
              </a:rPr>
              <a:t>クリスタルで購入する入浴剤は、</a:t>
            </a:r>
            <a:r>
              <a:rPr kumimoji="1" lang="en-US" altLang="ja-JP" sz="1000" dirty="0">
                <a:latin typeface="+mn-ea"/>
              </a:rPr>
              <a:t>100</a:t>
            </a:r>
            <a:r>
              <a:rPr kumimoji="1" lang="ja-JP" altLang="en-US" sz="1000" dirty="0">
                <a:latin typeface="+mn-ea"/>
              </a:rPr>
              <a:t>クリスタルで</a:t>
            </a:r>
            <a:r>
              <a:rPr kumimoji="1" lang="en-US" altLang="ja-JP" sz="1000" dirty="0">
                <a:latin typeface="+mn-ea"/>
              </a:rPr>
              <a:t>3</a:t>
            </a:r>
            <a:r>
              <a:rPr kumimoji="1" lang="ja-JP" altLang="en-US" sz="1000" dirty="0">
                <a:latin typeface="+mn-ea"/>
              </a:rPr>
              <a:t>つのようにまとめて販売する。</a:t>
            </a:r>
            <a:endParaRPr kumimoji="1" lang="en-US" altLang="ja-JP" sz="1000" dirty="0">
              <a:latin typeface="+mn-ea"/>
            </a:endParaRPr>
          </a:p>
          <a:p>
            <a:r>
              <a:rPr kumimoji="1" lang="en-US" altLang="ja-JP" sz="1000" dirty="0">
                <a:latin typeface="+mn-ea"/>
              </a:rPr>
              <a:t>※</a:t>
            </a:r>
            <a:r>
              <a:rPr kumimoji="1" lang="ja-JP" altLang="en-US" sz="1000" dirty="0">
                <a:latin typeface="+mn-ea"/>
              </a:rPr>
              <a:t>数値は要検討</a:t>
            </a:r>
            <a:endParaRPr kumimoji="1" lang="en-US" altLang="ja-JP" sz="1000" dirty="0">
              <a:latin typeface="+mn-ea"/>
            </a:endParaRPr>
          </a:p>
        </p:txBody>
      </p:sp>
      <p:sp>
        <p:nvSpPr>
          <p:cNvPr id="2" name="Rectangle 1">
            <a:extLst>
              <a:ext uri="{FF2B5EF4-FFF2-40B4-BE49-F238E27FC236}">
                <a16:creationId xmlns:a16="http://schemas.microsoft.com/office/drawing/2014/main" id="{D8A99B3A-F99B-49AD-BA43-2625D1699F1F}"/>
              </a:ext>
            </a:extLst>
          </p:cNvPr>
          <p:cNvSpPr>
            <a:spLocks noChangeArrowheads="1"/>
          </p:cNvSpPr>
          <p:nvPr/>
        </p:nvSpPr>
        <p:spPr bwMode="auto">
          <a:xfrm>
            <a:off x="0" y="90100"/>
            <a:ext cx="65" cy="276999"/>
          </a:xfrm>
          <a:prstGeom prst="rect">
            <a:avLst/>
          </a:prstGeom>
          <a:solidFill>
            <a:srgbClr val="E7EFE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45621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159566" cy="307777"/>
          </a:xfrm>
          <a:prstGeom prst="rect">
            <a:avLst/>
          </a:prstGeom>
          <a:noFill/>
        </p:spPr>
        <p:txBody>
          <a:bodyPr wrap="none" rtlCol="0">
            <a:spAutoFit/>
          </a:bodyPr>
          <a:lstStyle/>
          <a:p>
            <a:r>
              <a:rPr kumimoji="1" lang="ja-JP" altLang="en-US" sz="1400" b="1" dirty="0">
                <a:latin typeface="+mn-ea"/>
              </a:rPr>
              <a:t>●隊員へのバフについて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3</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graphicFrame>
        <p:nvGraphicFramePr>
          <p:cNvPr id="2" name="表 2">
            <a:extLst>
              <a:ext uri="{FF2B5EF4-FFF2-40B4-BE49-F238E27FC236}">
                <a16:creationId xmlns:a16="http://schemas.microsoft.com/office/drawing/2014/main" id="{4CC7E39C-B118-4CA0-B69C-7676CBB92769}"/>
              </a:ext>
            </a:extLst>
          </p:cNvPr>
          <p:cNvGraphicFramePr>
            <a:graphicFrameLocks noGrp="1"/>
          </p:cNvGraphicFramePr>
          <p:nvPr>
            <p:extLst>
              <p:ext uri="{D42A27DB-BD31-4B8C-83A1-F6EECF244321}">
                <p14:modId xmlns:p14="http://schemas.microsoft.com/office/powerpoint/2010/main" val="2059098967"/>
              </p:ext>
            </p:extLst>
          </p:nvPr>
        </p:nvGraphicFramePr>
        <p:xfrm>
          <a:off x="847027" y="1673501"/>
          <a:ext cx="5910620" cy="4768848"/>
        </p:xfrm>
        <a:graphic>
          <a:graphicData uri="http://schemas.openxmlformats.org/drawingml/2006/table">
            <a:tbl>
              <a:tblPr firstRow="1" bandRow="1">
                <a:tableStyleId>{5C22544A-7EE6-4342-B048-85BDC9FD1C3A}</a:tableStyleId>
              </a:tblPr>
              <a:tblGrid>
                <a:gridCol w="1540193">
                  <a:extLst>
                    <a:ext uri="{9D8B030D-6E8A-4147-A177-3AD203B41FA5}">
                      <a16:colId xmlns:a16="http://schemas.microsoft.com/office/drawing/2014/main" val="2346235090"/>
                    </a:ext>
                  </a:extLst>
                </a:gridCol>
                <a:gridCol w="1456809">
                  <a:extLst>
                    <a:ext uri="{9D8B030D-6E8A-4147-A177-3AD203B41FA5}">
                      <a16:colId xmlns:a16="http://schemas.microsoft.com/office/drawing/2014/main" val="2069894553"/>
                    </a:ext>
                  </a:extLst>
                </a:gridCol>
                <a:gridCol w="1456809">
                  <a:extLst>
                    <a:ext uri="{9D8B030D-6E8A-4147-A177-3AD203B41FA5}">
                      <a16:colId xmlns:a16="http://schemas.microsoft.com/office/drawing/2014/main" val="2885078288"/>
                    </a:ext>
                  </a:extLst>
                </a:gridCol>
                <a:gridCol w="1456809">
                  <a:extLst>
                    <a:ext uri="{9D8B030D-6E8A-4147-A177-3AD203B41FA5}">
                      <a16:colId xmlns:a16="http://schemas.microsoft.com/office/drawing/2014/main" val="4182486149"/>
                    </a:ext>
                  </a:extLst>
                </a:gridCol>
              </a:tblGrid>
              <a:tr h="320808">
                <a:tc>
                  <a:txBody>
                    <a:bodyPr/>
                    <a:lstStyle/>
                    <a:p>
                      <a:pPr algn="ctr"/>
                      <a:endParaRPr kumimoji="1" lang="ja-JP" altLang="en-US" sz="900" dirty="0"/>
                    </a:p>
                  </a:txBody>
                  <a:tcPr anchor="ctr">
                    <a:solidFill>
                      <a:srgbClr val="4472C4"/>
                    </a:solidFill>
                  </a:tcPr>
                </a:tc>
                <a:tc>
                  <a:txBody>
                    <a:bodyPr/>
                    <a:lstStyle/>
                    <a:p>
                      <a:pPr algn="ctr"/>
                      <a:r>
                        <a:rPr kumimoji="1" lang="ja-JP" altLang="en-US" sz="900" dirty="0"/>
                        <a:t>小　</a:t>
                      </a:r>
                      <a:r>
                        <a:rPr kumimoji="1" lang="en-US" altLang="ja-JP" sz="900" dirty="0"/>
                        <a:t>(</a:t>
                      </a:r>
                      <a:r>
                        <a:rPr kumimoji="1" lang="ja-JP" altLang="en-US" sz="900" dirty="0"/>
                        <a:t>＋</a:t>
                      </a:r>
                      <a:r>
                        <a:rPr kumimoji="1" lang="en-US" altLang="ja-JP" sz="900" dirty="0"/>
                        <a:t>10)</a:t>
                      </a:r>
                      <a:endParaRPr kumimoji="1" lang="ja-JP" altLang="en-US" sz="900" dirty="0"/>
                    </a:p>
                  </a:txBody>
                  <a:tcPr anchor="ctr"/>
                </a:tc>
                <a:tc>
                  <a:txBody>
                    <a:bodyPr/>
                    <a:lstStyle/>
                    <a:p>
                      <a:pPr algn="ctr"/>
                      <a:r>
                        <a:rPr kumimoji="1" lang="ja-JP" altLang="en-US" sz="900" dirty="0"/>
                        <a:t>中　</a:t>
                      </a:r>
                      <a:r>
                        <a:rPr kumimoji="1" lang="en-US" altLang="ja-JP" sz="900" dirty="0"/>
                        <a:t>(</a:t>
                      </a:r>
                      <a:r>
                        <a:rPr kumimoji="1" lang="ja-JP" altLang="en-US" sz="900" dirty="0"/>
                        <a:t>＋</a:t>
                      </a:r>
                      <a:r>
                        <a:rPr kumimoji="1" lang="en-US" altLang="ja-JP" sz="900" dirty="0"/>
                        <a:t>20)</a:t>
                      </a:r>
                      <a:endParaRPr kumimoji="1" lang="ja-JP" altLang="en-US" sz="900" dirty="0"/>
                    </a:p>
                  </a:txBody>
                  <a:tcPr anchor="ctr"/>
                </a:tc>
                <a:tc>
                  <a:txBody>
                    <a:bodyPr/>
                    <a:lstStyle/>
                    <a:p>
                      <a:pPr algn="ctr"/>
                      <a:r>
                        <a:rPr kumimoji="1" lang="ja-JP" altLang="en-US" sz="900" dirty="0"/>
                        <a:t>大 </a:t>
                      </a:r>
                      <a:r>
                        <a:rPr kumimoji="1" lang="en-US" altLang="ja-JP" sz="900" dirty="0"/>
                        <a:t>(</a:t>
                      </a:r>
                      <a:r>
                        <a:rPr kumimoji="1" lang="ja-JP" altLang="en-US" sz="900" dirty="0"/>
                        <a:t>＋</a:t>
                      </a:r>
                      <a:r>
                        <a:rPr kumimoji="1" lang="en-US" altLang="ja-JP" sz="900" dirty="0"/>
                        <a:t>30)</a:t>
                      </a:r>
                      <a:endParaRPr kumimoji="1" lang="ja-JP" altLang="en-US" sz="900" dirty="0"/>
                    </a:p>
                  </a:txBody>
                  <a:tcPr anchor="ctr"/>
                </a:tc>
                <a:extLst>
                  <a:ext uri="{0D108BD9-81ED-4DB2-BD59-A6C34878D82A}">
                    <a16:rowId xmlns:a16="http://schemas.microsoft.com/office/drawing/2014/main" val="2700504171"/>
                  </a:ext>
                </a:extLst>
              </a:tr>
              <a:tr h="277536">
                <a:tc>
                  <a:txBody>
                    <a:bodyPr/>
                    <a:lstStyle/>
                    <a:p>
                      <a:pPr algn="ctr"/>
                      <a:r>
                        <a:rPr kumimoji="1" lang="ja-JP" altLang="en-US" sz="900" b="1" dirty="0">
                          <a:solidFill>
                            <a:schemeClr val="bg1"/>
                          </a:solidFill>
                        </a:rPr>
                        <a:t>攻撃力　</a:t>
                      </a:r>
                    </a:p>
                  </a:txBody>
                  <a:tcPr anchor="ctr">
                    <a:solidFill>
                      <a:srgbClr val="4472C4"/>
                    </a:solidFill>
                  </a:tcPr>
                </a:tc>
                <a:tc>
                  <a:txBody>
                    <a:bodyPr/>
                    <a:lstStyle/>
                    <a:p>
                      <a:pPr algn="ctr"/>
                      <a:r>
                        <a:rPr kumimoji="1" lang="ja-JP" altLang="en-US" sz="900" dirty="0"/>
                        <a:t>〇</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t>〇</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t>〇</a:t>
                      </a:r>
                    </a:p>
                  </a:txBody>
                  <a:tcPr anchor="ctr"/>
                </a:tc>
                <a:extLst>
                  <a:ext uri="{0D108BD9-81ED-4DB2-BD59-A6C34878D82A}">
                    <a16:rowId xmlns:a16="http://schemas.microsoft.com/office/drawing/2014/main" val="3651198159"/>
                  </a:ext>
                </a:extLst>
              </a:tr>
              <a:tr h="320808">
                <a:tc>
                  <a:txBody>
                    <a:bodyPr/>
                    <a:lstStyle/>
                    <a:p>
                      <a:pPr algn="ctr"/>
                      <a:r>
                        <a:rPr kumimoji="1" lang="ja-JP" altLang="en-US" sz="900" b="1" dirty="0">
                          <a:solidFill>
                            <a:schemeClr val="bg1"/>
                          </a:solidFill>
                        </a:rPr>
                        <a:t>防御力</a:t>
                      </a:r>
                    </a:p>
                  </a:txBody>
                  <a:tcPr anchor="ctr">
                    <a:solidFill>
                      <a:srgbClr val="4472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t>〇</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t>〇</a:t>
                      </a:r>
                    </a:p>
                  </a:txBody>
                  <a:tcPr anchor="ctr"/>
                </a:tc>
                <a:tc>
                  <a:txBody>
                    <a:bodyPr/>
                    <a:lstStyle/>
                    <a:p>
                      <a:pPr algn="ctr"/>
                      <a:r>
                        <a:rPr kumimoji="1" lang="ja-JP" altLang="en-US" sz="900" dirty="0"/>
                        <a:t>〇</a:t>
                      </a:r>
                    </a:p>
                  </a:txBody>
                  <a:tcPr anchor="ctr"/>
                </a:tc>
                <a:extLst>
                  <a:ext uri="{0D108BD9-81ED-4DB2-BD59-A6C34878D82A}">
                    <a16:rowId xmlns:a16="http://schemas.microsoft.com/office/drawing/2014/main" val="2922364463"/>
                  </a:ext>
                </a:extLst>
              </a:tr>
              <a:tr h="320808">
                <a:tc>
                  <a:txBody>
                    <a:bodyPr/>
                    <a:lstStyle/>
                    <a:p>
                      <a:pPr algn="ctr"/>
                      <a:r>
                        <a:rPr kumimoji="1" lang="ja-JP" altLang="en-US" sz="900" b="1" dirty="0">
                          <a:solidFill>
                            <a:schemeClr val="bg1"/>
                          </a:solidFill>
                        </a:rPr>
                        <a:t>体力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t>〇</a:t>
                      </a:r>
                    </a:p>
                  </a:txBody>
                  <a:tcPr anchor="ctr"/>
                </a:tc>
                <a:tc>
                  <a:txBody>
                    <a:bodyPr/>
                    <a:lstStyle/>
                    <a:p>
                      <a:pPr algn="ctr"/>
                      <a:r>
                        <a:rPr kumimoji="1" lang="ja-JP" altLang="en-US" sz="900" dirty="0"/>
                        <a:t>〇</a:t>
                      </a:r>
                    </a:p>
                  </a:txBody>
                  <a:tcPr anchor="ctr"/>
                </a:tc>
                <a:extLst>
                  <a:ext uri="{0D108BD9-81ED-4DB2-BD59-A6C34878D82A}">
                    <a16:rowId xmlns:a16="http://schemas.microsoft.com/office/drawing/2014/main" val="3354935161"/>
                  </a:ext>
                </a:extLst>
              </a:tr>
              <a:tr h="320808">
                <a:tc>
                  <a:txBody>
                    <a:bodyPr/>
                    <a:lstStyle/>
                    <a:p>
                      <a:pPr algn="ctr"/>
                      <a:r>
                        <a:rPr kumimoji="1" lang="ja-JP" altLang="en-US" sz="900" b="1" dirty="0">
                          <a:solidFill>
                            <a:schemeClr val="bg1"/>
                          </a:solidFill>
                        </a:rPr>
                        <a:t>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t>〇</a:t>
                      </a:r>
                    </a:p>
                  </a:txBody>
                  <a:tcPr anchor="ctr"/>
                </a:tc>
                <a:tc>
                  <a:txBody>
                    <a:bodyPr/>
                    <a:lstStyle/>
                    <a:p>
                      <a:pPr algn="ctr"/>
                      <a:r>
                        <a:rPr kumimoji="1" lang="ja-JP" altLang="en-US" sz="900" dirty="0"/>
                        <a:t>〇</a:t>
                      </a:r>
                    </a:p>
                  </a:txBody>
                  <a:tcPr anchor="ctr"/>
                </a:tc>
                <a:extLst>
                  <a:ext uri="{0D108BD9-81ED-4DB2-BD59-A6C34878D82A}">
                    <a16:rowId xmlns:a16="http://schemas.microsoft.com/office/drawing/2014/main" val="1786419930"/>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攻撃力</a:t>
                      </a:r>
                      <a:r>
                        <a:rPr kumimoji="1" lang="en-US" altLang="ja-JP" sz="900" b="1" dirty="0">
                          <a:solidFill>
                            <a:schemeClr val="bg1"/>
                          </a:solidFill>
                        </a:rPr>
                        <a:t>+</a:t>
                      </a:r>
                      <a:r>
                        <a:rPr kumimoji="1" lang="ja-JP" altLang="en-US" sz="900" b="1" dirty="0">
                          <a:solidFill>
                            <a:schemeClr val="bg1"/>
                          </a:solidFill>
                        </a:rPr>
                        <a:t>防御力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78394537"/>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攻撃力＋体力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1560457682"/>
                  </a:ext>
                </a:extLst>
              </a:tr>
              <a:tr h="320808">
                <a:tc>
                  <a:txBody>
                    <a:bodyPr/>
                    <a:lstStyle/>
                    <a:p>
                      <a:pPr algn="ctr"/>
                      <a:r>
                        <a:rPr kumimoji="1" lang="ja-JP" altLang="en-US" sz="900" b="1" dirty="0">
                          <a:solidFill>
                            <a:schemeClr val="bg1"/>
                          </a:solidFill>
                        </a:rPr>
                        <a:t>攻撃力＋機動力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1653764291"/>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防御力＋体力　</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663015994"/>
                  </a:ext>
                </a:extLst>
              </a:tr>
              <a:tr h="320808">
                <a:tc>
                  <a:txBody>
                    <a:bodyPr/>
                    <a:lstStyle/>
                    <a:p>
                      <a:pPr algn="ctr"/>
                      <a:r>
                        <a:rPr kumimoji="1" lang="ja-JP" altLang="en-US" sz="900" b="1" dirty="0">
                          <a:solidFill>
                            <a:schemeClr val="bg1"/>
                          </a:solidFill>
                        </a:rPr>
                        <a:t>防御力＋機動力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3102975110"/>
                  </a:ext>
                </a:extLst>
              </a:tr>
              <a:tr h="320808">
                <a:tc>
                  <a:txBody>
                    <a:bodyPr/>
                    <a:lstStyle/>
                    <a:p>
                      <a:pPr algn="ctr"/>
                      <a:r>
                        <a:rPr kumimoji="1" lang="ja-JP" altLang="en-US" sz="900" b="1" dirty="0">
                          <a:solidFill>
                            <a:schemeClr val="bg1"/>
                          </a:solidFill>
                        </a:rPr>
                        <a:t>体力＋機動力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1047611512"/>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攻撃力</a:t>
                      </a:r>
                      <a:r>
                        <a:rPr kumimoji="1" lang="en-US" altLang="ja-JP" sz="900" b="1" dirty="0">
                          <a:solidFill>
                            <a:schemeClr val="bg1"/>
                          </a:solidFill>
                        </a:rPr>
                        <a:t>+</a:t>
                      </a:r>
                      <a:r>
                        <a:rPr kumimoji="1" lang="ja-JP" altLang="en-US" sz="900" b="1" dirty="0">
                          <a:solidFill>
                            <a:schemeClr val="bg1"/>
                          </a:solidFill>
                        </a:rPr>
                        <a:t>防御力＋機動力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rgbClr val="FF0000"/>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75187594"/>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攻撃力＋体力＋機動力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rgbClr val="FF0000"/>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3108272824"/>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防御力＋体力＋機動力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rgbClr val="FF0000"/>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2805481604"/>
                  </a:ext>
                </a:extLst>
              </a:tr>
              <a:tr h="320808">
                <a:tc>
                  <a:txBody>
                    <a:bodyPr/>
                    <a:lstStyle/>
                    <a:p>
                      <a:pPr algn="ctr"/>
                      <a:r>
                        <a:rPr kumimoji="1" lang="ja-JP" altLang="en-US" sz="900" b="1" dirty="0">
                          <a:solidFill>
                            <a:schemeClr val="bg1"/>
                          </a:solidFill>
                        </a:rPr>
                        <a:t>全アップ</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rgbClr val="FF0000"/>
                          </a:solidFill>
                        </a:rPr>
                        <a:t>〇</a:t>
                      </a:r>
                      <a:endParaRPr kumimoji="1" lang="ja-JP" altLang="en-US" sz="900" b="1" dirty="0">
                        <a:solidFill>
                          <a:srgbClr val="FF0000"/>
                        </a:solidFill>
                      </a:endParaRP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51413794"/>
                  </a:ext>
                </a:extLst>
              </a:tr>
            </a:tbl>
          </a:graphicData>
        </a:graphic>
      </p:graphicFrame>
      <p:sp>
        <p:nvSpPr>
          <p:cNvPr id="4" name="正方形/長方形 3">
            <a:extLst>
              <a:ext uri="{FF2B5EF4-FFF2-40B4-BE49-F238E27FC236}">
                <a16:creationId xmlns:a16="http://schemas.microsoft.com/office/drawing/2014/main" id="{A7034950-B861-44B3-9AF9-FE1D0A541298}"/>
              </a:ext>
            </a:extLst>
          </p:cNvPr>
          <p:cNvSpPr/>
          <p:nvPr/>
        </p:nvSpPr>
        <p:spPr>
          <a:xfrm>
            <a:off x="6818368" y="6061986"/>
            <a:ext cx="1851789" cy="430887"/>
          </a:xfrm>
          <a:prstGeom prst="rect">
            <a:avLst/>
          </a:prstGeom>
        </p:spPr>
        <p:txBody>
          <a:bodyPr wrap="none">
            <a:spAutoFit/>
          </a:bodyPr>
          <a:lstStyle/>
          <a:p>
            <a:r>
              <a:rPr kumimoji="1" lang="ja-JP" altLang="en-US" sz="1200" dirty="0">
                <a:latin typeface="+mn-ea"/>
              </a:rPr>
              <a:t>計</a:t>
            </a:r>
            <a:r>
              <a:rPr kumimoji="1" lang="en-US" altLang="ja-JP" sz="1200" dirty="0">
                <a:latin typeface="+mn-ea"/>
              </a:rPr>
              <a:t>32</a:t>
            </a:r>
            <a:r>
              <a:rPr kumimoji="1" lang="ja-JP" altLang="en-US" sz="1200" dirty="0">
                <a:latin typeface="+mn-ea"/>
              </a:rPr>
              <a:t>種</a:t>
            </a:r>
            <a:endParaRPr kumimoji="1" lang="en-US" altLang="ja-JP" sz="1000" dirty="0">
              <a:latin typeface="+mn-ea"/>
            </a:endParaRPr>
          </a:p>
          <a:p>
            <a:r>
              <a:rPr kumimoji="1" lang="en-US" altLang="ja-JP" sz="1000" dirty="0">
                <a:solidFill>
                  <a:srgbClr val="FF0000"/>
                </a:solidFill>
                <a:latin typeface="+mn-ea"/>
              </a:rPr>
              <a:t>※</a:t>
            </a:r>
            <a:r>
              <a:rPr kumimoji="1" lang="ja-JP" altLang="en-US" sz="1000" dirty="0">
                <a:solidFill>
                  <a:srgbClr val="FF0000"/>
                </a:solidFill>
                <a:latin typeface="+mn-ea"/>
              </a:rPr>
              <a:t>〇</a:t>
            </a:r>
            <a:r>
              <a:rPr kumimoji="1" lang="ja-JP" altLang="en-US" sz="1000" dirty="0">
                <a:latin typeface="+mn-ea"/>
              </a:rPr>
              <a:t>はクリスタルで購入想定</a:t>
            </a:r>
            <a:endParaRPr kumimoji="1" lang="en-US" altLang="ja-JP" sz="1000" dirty="0">
              <a:latin typeface="+mn-ea"/>
            </a:endParaRPr>
          </a:p>
        </p:txBody>
      </p:sp>
      <p:grpSp>
        <p:nvGrpSpPr>
          <p:cNvPr id="10" name="グループ化 9">
            <a:extLst>
              <a:ext uri="{FF2B5EF4-FFF2-40B4-BE49-F238E27FC236}">
                <a16:creationId xmlns:a16="http://schemas.microsoft.com/office/drawing/2014/main" id="{5F40369D-14B3-4A69-8115-05B7D22859B2}"/>
              </a:ext>
            </a:extLst>
          </p:cNvPr>
          <p:cNvGrpSpPr/>
          <p:nvPr/>
        </p:nvGrpSpPr>
        <p:grpSpPr>
          <a:xfrm>
            <a:off x="786306" y="1666542"/>
            <a:ext cx="1655451" cy="352474"/>
            <a:chOff x="786306" y="1313372"/>
            <a:chExt cx="1655451" cy="352474"/>
          </a:xfrm>
        </p:grpSpPr>
        <p:sp>
          <p:nvSpPr>
            <p:cNvPr id="3" name="テキスト ボックス 2">
              <a:extLst>
                <a:ext uri="{FF2B5EF4-FFF2-40B4-BE49-F238E27FC236}">
                  <a16:creationId xmlns:a16="http://schemas.microsoft.com/office/drawing/2014/main" id="{CA5592D1-6434-421C-A31E-DEEFBCEF7DA9}"/>
                </a:ext>
              </a:extLst>
            </p:cNvPr>
            <p:cNvSpPr txBox="1"/>
            <p:nvPr/>
          </p:nvSpPr>
          <p:spPr>
            <a:xfrm>
              <a:off x="1949314" y="1313372"/>
              <a:ext cx="492443" cy="215444"/>
            </a:xfrm>
            <a:prstGeom prst="rect">
              <a:avLst/>
            </a:prstGeom>
            <a:noFill/>
          </p:spPr>
          <p:txBody>
            <a:bodyPr wrap="none" rtlCol="0">
              <a:spAutoFit/>
            </a:bodyPr>
            <a:lstStyle/>
            <a:p>
              <a:r>
                <a:rPr kumimoji="1" lang="ja-JP" altLang="en-US" sz="800" b="1" dirty="0">
                  <a:solidFill>
                    <a:schemeClr val="bg1"/>
                  </a:solidFill>
                  <a:latin typeface="+mn-ea"/>
                </a:rPr>
                <a:t>サイズ</a:t>
              </a:r>
            </a:p>
          </p:txBody>
        </p:sp>
        <p:sp>
          <p:nvSpPr>
            <p:cNvPr id="9" name="テキスト ボックス 8">
              <a:extLst>
                <a:ext uri="{FF2B5EF4-FFF2-40B4-BE49-F238E27FC236}">
                  <a16:creationId xmlns:a16="http://schemas.microsoft.com/office/drawing/2014/main" id="{6D9AAFBE-0353-4531-9EF2-601C0E8C83F3}"/>
                </a:ext>
              </a:extLst>
            </p:cNvPr>
            <p:cNvSpPr txBox="1"/>
            <p:nvPr/>
          </p:nvSpPr>
          <p:spPr>
            <a:xfrm>
              <a:off x="786306" y="1450402"/>
              <a:ext cx="697627" cy="215444"/>
            </a:xfrm>
            <a:prstGeom prst="rect">
              <a:avLst/>
            </a:prstGeom>
            <a:noFill/>
          </p:spPr>
          <p:txBody>
            <a:bodyPr wrap="none" rtlCol="0">
              <a:spAutoFit/>
            </a:bodyPr>
            <a:lstStyle/>
            <a:p>
              <a:r>
                <a:rPr kumimoji="1" lang="ja-JP" altLang="en-US" sz="800" b="1" dirty="0">
                  <a:solidFill>
                    <a:schemeClr val="bg1"/>
                  </a:solidFill>
                  <a:latin typeface="+mn-ea"/>
                </a:rPr>
                <a:t>パラメータ</a:t>
              </a:r>
            </a:p>
          </p:txBody>
        </p:sp>
      </p:grpSp>
      <p:sp>
        <p:nvSpPr>
          <p:cNvPr id="11" name="テキスト ボックス 10">
            <a:extLst>
              <a:ext uri="{FF2B5EF4-FFF2-40B4-BE49-F238E27FC236}">
                <a16:creationId xmlns:a16="http://schemas.microsoft.com/office/drawing/2014/main" id="{92251820-621E-476F-802F-A5F4DE20CD5D}"/>
              </a:ext>
            </a:extLst>
          </p:cNvPr>
          <p:cNvSpPr txBox="1"/>
          <p:nvPr/>
        </p:nvSpPr>
        <p:spPr>
          <a:xfrm>
            <a:off x="591845" y="846576"/>
            <a:ext cx="6673622" cy="769441"/>
          </a:xfrm>
          <a:prstGeom prst="rect">
            <a:avLst/>
          </a:prstGeom>
          <a:noFill/>
        </p:spPr>
        <p:txBody>
          <a:bodyPr wrap="none" rtlCol="0">
            <a:spAutoFit/>
          </a:bodyPr>
          <a:lstStyle/>
          <a:p>
            <a:r>
              <a:rPr kumimoji="1" lang="ja-JP" altLang="en-US" sz="1100" dirty="0">
                <a:latin typeface="+mn-ea"/>
              </a:rPr>
              <a:t>お風呂に入浴剤を入れることで部隊の隊員にバフをかけることが出来る。入れるとお湯の色が変わる。</a:t>
            </a:r>
            <a:endParaRPr kumimoji="1" lang="en-US" altLang="ja-JP" sz="1100" dirty="0">
              <a:latin typeface="+mn-ea"/>
            </a:endParaRPr>
          </a:p>
          <a:p>
            <a:r>
              <a:rPr kumimoji="1" lang="ja-JP" altLang="en-US" sz="1100" dirty="0">
                <a:latin typeface="+mn-ea"/>
              </a:rPr>
              <a:t>入浴剤はゴールドで購入するかクリスタルで購入する。</a:t>
            </a:r>
            <a:endParaRPr kumimoji="1" lang="en-US" altLang="ja-JP" sz="1100" dirty="0">
              <a:latin typeface="+mn-ea"/>
            </a:endParaRPr>
          </a:p>
          <a:p>
            <a:r>
              <a:rPr kumimoji="1" lang="ja-JP" altLang="en-US" sz="1100" dirty="0">
                <a:latin typeface="+mn-ea"/>
              </a:rPr>
              <a:t>バフ自体は部隊の枠に依存する。（バフがかかった部隊で隊員の変更を行ってもバフはかかる）</a:t>
            </a:r>
            <a:endParaRPr kumimoji="1" lang="en-US" altLang="ja-JP" sz="1100" dirty="0">
              <a:latin typeface="+mn-ea"/>
            </a:endParaRPr>
          </a:p>
          <a:p>
            <a:r>
              <a:rPr kumimoji="1" lang="ja-JP" altLang="en-US" sz="1100" dirty="0">
                <a:latin typeface="+mn-ea"/>
              </a:rPr>
              <a:t>入浴剤の効果と種類については以下の表を参照。</a:t>
            </a:r>
            <a:endParaRPr kumimoji="1" lang="en-US" altLang="ja-JP" sz="1100" dirty="0">
              <a:latin typeface="+mn-ea"/>
            </a:endParaRPr>
          </a:p>
        </p:txBody>
      </p:sp>
      <p:cxnSp>
        <p:nvCxnSpPr>
          <p:cNvPr id="6" name="直線コネクタ 5">
            <a:extLst>
              <a:ext uri="{FF2B5EF4-FFF2-40B4-BE49-F238E27FC236}">
                <a16:creationId xmlns:a16="http://schemas.microsoft.com/office/drawing/2014/main" id="{4FD57098-2E86-4A8A-AE67-81268B635047}"/>
              </a:ext>
            </a:extLst>
          </p:cNvPr>
          <p:cNvCxnSpPr>
            <a:cxnSpLocks/>
          </p:cNvCxnSpPr>
          <p:nvPr/>
        </p:nvCxnSpPr>
        <p:spPr>
          <a:xfrm>
            <a:off x="840677" y="1683436"/>
            <a:ext cx="1540573" cy="2937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2309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latin typeface="+mn-ea"/>
              </a:rPr>
              <a:t>●入浴剤の色と命名規則について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4</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cxnSp>
        <p:nvCxnSpPr>
          <p:cNvPr id="6" name="直線コネクタ 5">
            <a:extLst>
              <a:ext uri="{FF2B5EF4-FFF2-40B4-BE49-F238E27FC236}">
                <a16:creationId xmlns:a16="http://schemas.microsoft.com/office/drawing/2014/main" id="{4FD57098-2E86-4A8A-AE67-81268B635047}"/>
              </a:ext>
            </a:extLst>
          </p:cNvPr>
          <p:cNvCxnSpPr>
            <a:cxnSpLocks/>
          </p:cNvCxnSpPr>
          <p:nvPr/>
        </p:nvCxnSpPr>
        <p:spPr>
          <a:xfrm>
            <a:off x="840677" y="1683436"/>
            <a:ext cx="1540573" cy="2937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A82D6C3A-C5A4-470A-88EB-EF748ED208B3}"/>
              </a:ext>
            </a:extLst>
          </p:cNvPr>
          <p:cNvSpPr txBox="1"/>
          <p:nvPr/>
        </p:nvSpPr>
        <p:spPr>
          <a:xfrm>
            <a:off x="591845" y="1000748"/>
            <a:ext cx="1313180" cy="261610"/>
          </a:xfrm>
          <a:prstGeom prst="rect">
            <a:avLst/>
          </a:prstGeom>
          <a:noFill/>
        </p:spPr>
        <p:txBody>
          <a:bodyPr wrap="none" rtlCol="0">
            <a:spAutoFit/>
          </a:bodyPr>
          <a:lstStyle/>
          <a:p>
            <a:r>
              <a:rPr kumimoji="1" lang="ja-JP" altLang="en-US" sz="1100" b="1" dirty="0">
                <a:latin typeface="+mn-ea"/>
              </a:rPr>
              <a:t>●色の規則ついて</a:t>
            </a:r>
            <a:endParaRPr kumimoji="1" lang="en-US" altLang="ja-JP" sz="1100" b="1" dirty="0">
              <a:latin typeface="+mn-ea"/>
            </a:endParaRPr>
          </a:p>
        </p:txBody>
      </p:sp>
      <p:sp>
        <p:nvSpPr>
          <p:cNvPr id="14" name="テキスト ボックス 13">
            <a:extLst>
              <a:ext uri="{FF2B5EF4-FFF2-40B4-BE49-F238E27FC236}">
                <a16:creationId xmlns:a16="http://schemas.microsoft.com/office/drawing/2014/main" id="{D84A8AAB-2E21-4890-965B-963AA4E2A640}"/>
              </a:ext>
            </a:extLst>
          </p:cNvPr>
          <p:cNvSpPr txBox="1"/>
          <p:nvPr/>
        </p:nvSpPr>
        <p:spPr>
          <a:xfrm>
            <a:off x="768271" y="1267653"/>
            <a:ext cx="184731" cy="261610"/>
          </a:xfrm>
          <a:prstGeom prst="rect">
            <a:avLst/>
          </a:prstGeom>
          <a:noFill/>
        </p:spPr>
        <p:txBody>
          <a:bodyPr wrap="none" rtlCol="0">
            <a:spAutoFit/>
          </a:bodyPr>
          <a:lstStyle/>
          <a:p>
            <a:endParaRPr kumimoji="1" lang="en-US" altLang="ja-JP" sz="1100" dirty="0">
              <a:latin typeface="+mn-ea"/>
            </a:endParaRPr>
          </a:p>
        </p:txBody>
      </p:sp>
      <p:sp>
        <p:nvSpPr>
          <p:cNvPr id="15" name="テキスト ボックス 14">
            <a:extLst>
              <a:ext uri="{FF2B5EF4-FFF2-40B4-BE49-F238E27FC236}">
                <a16:creationId xmlns:a16="http://schemas.microsoft.com/office/drawing/2014/main" id="{2C690AAF-B690-4ECC-ABD5-88455BB84B7E}"/>
              </a:ext>
            </a:extLst>
          </p:cNvPr>
          <p:cNvSpPr txBox="1"/>
          <p:nvPr/>
        </p:nvSpPr>
        <p:spPr>
          <a:xfrm>
            <a:off x="591845" y="4719340"/>
            <a:ext cx="1313180" cy="261610"/>
          </a:xfrm>
          <a:prstGeom prst="rect">
            <a:avLst/>
          </a:prstGeom>
          <a:noFill/>
        </p:spPr>
        <p:txBody>
          <a:bodyPr wrap="none" rtlCol="0">
            <a:spAutoFit/>
          </a:bodyPr>
          <a:lstStyle/>
          <a:p>
            <a:r>
              <a:rPr kumimoji="1" lang="ja-JP" altLang="en-US" sz="1100" b="1" dirty="0">
                <a:latin typeface="+mn-ea"/>
              </a:rPr>
              <a:t>●命名規則ついて</a:t>
            </a:r>
            <a:endParaRPr kumimoji="1" lang="en-US" altLang="ja-JP" sz="1100" b="1" dirty="0">
              <a:latin typeface="+mn-ea"/>
            </a:endParaRPr>
          </a:p>
        </p:txBody>
      </p:sp>
      <p:sp>
        <p:nvSpPr>
          <p:cNvPr id="16" name="テキスト ボックス 15">
            <a:extLst>
              <a:ext uri="{FF2B5EF4-FFF2-40B4-BE49-F238E27FC236}">
                <a16:creationId xmlns:a16="http://schemas.microsoft.com/office/drawing/2014/main" id="{B0B4A8D7-C454-45F7-8639-E49BE44F09BA}"/>
              </a:ext>
            </a:extLst>
          </p:cNvPr>
          <p:cNvSpPr txBox="1"/>
          <p:nvPr/>
        </p:nvSpPr>
        <p:spPr>
          <a:xfrm>
            <a:off x="768271" y="4978625"/>
            <a:ext cx="5235729" cy="1615827"/>
          </a:xfrm>
          <a:prstGeom prst="rect">
            <a:avLst/>
          </a:prstGeom>
          <a:noFill/>
        </p:spPr>
        <p:txBody>
          <a:bodyPr wrap="none" rtlCol="0">
            <a:spAutoFit/>
          </a:bodyPr>
          <a:lstStyle/>
          <a:p>
            <a:r>
              <a:rPr kumimoji="1" lang="ja-JP" altLang="en-US" sz="1100" dirty="0">
                <a:latin typeface="+mn-ea"/>
              </a:rPr>
              <a:t>サイズによる差分は入浴剤名の最後に「大」「中」「小」をつけて分ける。</a:t>
            </a:r>
            <a:endParaRPr kumimoji="1" lang="en-US" altLang="ja-JP" sz="1100" dirty="0">
              <a:latin typeface="+mn-ea"/>
            </a:endParaRPr>
          </a:p>
          <a:p>
            <a:r>
              <a:rPr kumimoji="1" lang="ja-JP" altLang="en-US" sz="1100" dirty="0">
                <a:latin typeface="+mn-ea"/>
              </a:rPr>
              <a:t>全入浴剤共通で最後に「の湯」を付ける。</a:t>
            </a:r>
            <a:endParaRPr kumimoji="1" lang="en-US" altLang="ja-JP" sz="1100" dirty="0">
              <a:latin typeface="+mn-ea"/>
            </a:endParaRPr>
          </a:p>
          <a:p>
            <a:endParaRPr kumimoji="1" lang="en-US" altLang="ja-JP" sz="1100" dirty="0">
              <a:latin typeface="+mn-ea"/>
            </a:endParaRPr>
          </a:p>
          <a:p>
            <a:r>
              <a:rPr kumimoji="1" lang="ja-JP" altLang="en-US" sz="1100" dirty="0">
                <a:latin typeface="+mn-ea"/>
              </a:rPr>
              <a:t>バフがかかるパラメータによって文字を設定する。</a:t>
            </a:r>
            <a:endParaRPr kumimoji="1" lang="en-US" altLang="ja-JP" sz="1100" dirty="0">
              <a:latin typeface="+mn-ea"/>
            </a:endParaRPr>
          </a:p>
          <a:p>
            <a:r>
              <a:rPr kumimoji="1" lang="ja-JP" altLang="en-US" sz="1100" dirty="0">
                <a:latin typeface="+mn-ea"/>
              </a:rPr>
              <a:t>体力→命の湯、攻撃力→力の湯、防御力→守りの湯、機動力→速さの湯</a:t>
            </a:r>
            <a:endParaRPr kumimoji="1" lang="en-US" altLang="ja-JP" sz="1100" dirty="0">
              <a:latin typeface="+mn-ea"/>
            </a:endParaRPr>
          </a:p>
          <a:p>
            <a:endParaRPr kumimoji="1" lang="en-US" altLang="ja-JP" sz="1100" dirty="0">
              <a:latin typeface="+mn-ea"/>
            </a:endParaRPr>
          </a:p>
          <a:p>
            <a:r>
              <a:rPr kumimoji="1" lang="ja-JP" altLang="en-US" sz="1100" dirty="0">
                <a:latin typeface="+mn-ea"/>
              </a:rPr>
              <a:t>複数のパラメータにバフがかかる場合、そのパラメータの感じを順につける。</a:t>
            </a:r>
            <a:endParaRPr kumimoji="1" lang="en-US" altLang="ja-JP" sz="1100" dirty="0">
              <a:latin typeface="+mn-ea"/>
            </a:endParaRPr>
          </a:p>
          <a:p>
            <a:r>
              <a:rPr kumimoji="1" lang="ja-JP" altLang="en-US" sz="1100" dirty="0">
                <a:latin typeface="+mn-ea"/>
              </a:rPr>
              <a:t>体力</a:t>
            </a:r>
            <a:r>
              <a:rPr kumimoji="1" lang="en-US" altLang="ja-JP" sz="1100" dirty="0">
                <a:latin typeface="+mn-ea"/>
              </a:rPr>
              <a:t>+</a:t>
            </a:r>
            <a:r>
              <a:rPr kumimoji="1" lang="ja-JP" altLang="en-US" sz="1100" dirty="0">
                <a:latin typeface="+mn-ea"/>
              </a:rPr>
              <a:t>攻撃力→命力の湯、防御力＋機動力→守速の湯、全アップ→命力守速の湯</a:t>
            </a:r>
            <a:endParaRPr kumimoji="1" lang="en-US" altLang="ja-JP" sz="1100" dirty="0">
              <a:latin typeface="+mn-ea"/>
            </a:endParaRPr>
          </a:p>
          <a:p>
            <a:r>
              <a:rPr kumimoji="1" lang="en-US" altLang="ja-JP" sz="1100" dirty="0">
                <a:latin typeface="+mn-ea"/>
              </a:rPr>
              <a:t>※</a:t>
            </a:r>
            <a:r>
              <a:rPr kumimoji="1" lang="ja-JP" altLang="en-US" sz="1100" dirty="0">
                <a:latin typeface="+mn-ea"/>
              </a:rPr>
              <a:t>読み方は音読み。</a:t>
            </a:r>
            <a:endParaRPr kumimoji="1" lang="en-US" altLang="ja-JP" sz="1100" dirty="0">
              <a:latin typeface="+mn-ea"/>
            </a:endParaRPr>
          </a:p>
        </p:txBody>
      </p:sp>
      <p:sp>
        <p:nvSpPr>
          <p:cNvPr id="17" name="テキスト ボックス 16">
            <a:extLst>
              <a:ext uri="{FF2B5EF4-FFF2-40B4-BE49-F238E27FC236}">
                <a16:creationId xmlns:a16="http://schemas.microsoft.com/office/drawing/2014/main" id="{B7F9403A-B292-48F1-809A-A69ACB5F7785}"/>
              </a:ext>
            </a:extLst>
          </p:cNvPr>
          <p:cNvSpPr txBox="1"/>
          <p:nvPr/>
        </p:nvSpPr>
        <p:spPr>
          <a:xfrm>
            <a:off x="768271" y="1260189"/>
            <a:ext cx="5517857" cy="1615827"/>
          </a:xfrm>
          <a:prstGeom prst="rect">
            <a:avLst/>
          </a:prstGeom>
          <a:noFill/>
        </p:spPr>
        <p:txBody>
          <a:bodyPr wrap="none" rtlCol="0">
            <a:spAutoFit/>
          </a:bodyPr>
          <a:lstStyle/>
          <a:p>
            <a:r>
              <a:rPr kumimoji="1" lang="ja-JP" altLang="en-US" sz="1100" dirty="0">
                <a:latin typeface="+mn-ea"/>
              </a:rPr>
              <a:t>バフがかかるパラメータによって色を設定する。</a:t>
            </a:r>
            <a:endParaRPr kumimoji="1" lang="en-US" altLang="ja-JP" sz="1100" dirty="0">
              <a:latin typeface="+mn-ea"/>
            </a:endParaRPr>
          </a:p>
          <a:p>
            <a:r>
              <a:rPr kumimoji="1" lang="ja-JP" altLang="en-US" sz="1100" dirty="0">
                <a:latin typeface="+mn-ea"/>
              </a:rPr>
              <a:t>体力→緑、攻撃力→赤、防御力→青、機動力→黄</a:t>
            </a:r>
            <a:endParaRPr kumimoji="1" lang="en-US" altLang="ja-JP" sz="1100" dirty="0">
              <a:latin typeface="+mn-ea"/>
            </a:endParaRPr>
          </a:p>
          <a:p>
            <a:endParaRPr kumimoji="1" lang="en-US" altLang="ja-JP" sz="1100" dirty="0">
              <a:latin typeface="+mn-ea"/>
            </a:endParaRPr>
          </a:p>
          <a:p>
            <a:endParaRPr kumimoji="1" lang="en-US" altLang="ja-JP" sz="1100" dirty="0">
              <a:latin typeface="+mn-ea"/>
            </a:endParaRPr>
          </a:p>
          <a:p>
            <a:endParaRPr kumimoji="1" lang="en-US" altLang="ja-JP" sz="1100" dirty="0">
              <a:latin typeface="+mn-ea"/>
            </a:endParaRPr>
          </a:p>
          <a:p>
            <a:r>
              <a:rPr kumimoji="1" lang="ja-JP" altLang="en-US" sz="1100" dirty="0">
                <a:latin typeface="+mn-ea"/>
              </a:rPr>
              <a:t>複数のパラメータにバフがかかる場合、そのパラメータの色を層のように分ける。</a:t>
            </a:r>
            <a:endParaRPr kumimoji="1" lang="en-US" altLang="ja-JP" sz="1100" dirty="0">
              <a:latin typeface="+mn-ea"/>
            </a:endParaRPr>
          </a:p>
          <a:p>
            <a:r>
              <a:rPr kumimoji="1" lang="ja-JP" altLang="en-US" sz="1100" dirty="0">
                <a:latin typeface="+mn-ea"/>
              </a:rPr>
              <a:t>体力</a:t>
            </a:r>
            <a:r>
              <a:rPr kumimoji="1" lang="en-US" altLang="ja-JP" sz="1100" dirty="0">
                <a:latin typeface="+mn-ea"/>
              </a:rPr>
              <a:t>+</a:t>
            </a:r>
            <a:r>
              <a:rPr kumimoji="1" lang="ja-JP" altLang="en-US" sz="1100" dirty="0">
                <a:latin typeface="+mn-ea"/>
              </a:rPr>
              <a:t>攻撃力→緑と赤、防御力＋機動力→青と黄、全アップ→下から緑、赤、青、黄</a:t>
            </a:r>
            <a:endParaRPr kumimoji="1" lang="en-US" altLang="ja-JP" sz="1100" dirty="0">
              <a:latin typeface="+mn-ea"/>
            </a:endParaRPr>
          </a:p>
          <a:p>
            <a:endParaRPr kumimoji="1" lang="en-US" altLang="ja-JP" sz="1100" dirty="0">
              <a:latin typeface="+mn-ea"/>
            </a:endParaRPr>
          </a:p>
          <a:p>
            <a:endParaRPr kumimoji="1" lang="en-US" altLang="ja-JP" sz="1100" dirty="0">
              <a:latin typeface="+mn-ea"/>
            </a:endParaRPr>
          </a:p>
        </p:txBody>
      </p:sp>
      <p:grpSp>
        <p:nvGrpSpPr>
          <p:cNvPr id="19" name="グループ化 18">
            <a:extLst>
              <a:ext uri="{FF2B5EF4-FFF2-40B4-BE49-F238E27FC236}">
                <a16:creationId xmlns:a16="http://schemas.microsoft.com/office/drawing/2014/main" id="{9D1923FA-CC6D-4F13-8F86-1361DA8BB480}"/>
              </a:ext>
            </a:extLst>
          </p:cNvPr>
          <p:cNvGrpSpPr/>
          <p:nvPr/>
        </p:nvGrpSpPr>
        <p:grpSpPr>
          <a:xfrm>
            <a:off x="1221313" y="1671164"/>
            <a:ext cx="331874" cy="372565"/>
            <a:chOff x="0" y="0"/>
            <a:chExt cx="654476" cy="734720"/>
          </a:xfrm>
        </p:grpSpPr>
        <p:sp>
          <p:nvSpPr>
            <p:cNvPr id="20" name="四角形: 角を丸くする 19">
              <a:extLst>
                <a:ext uri="{FF2B5EF4-FFF2-40B4-BE49-F238E27FC236}">
                  <a16:creationId xmlns:a16="http://schemas.microsoft.com/office/drawing/2014/main" id="{A2E5AFC0-D325-4708-B2C6-EC67F9462C7D}"/>
                </a:ext>
              </a:extLst>
            </p:cNvPr>
            <p:cNvSpPr/>
            <p:nvPr/>
          </p:nvSpPr>
          <p:spPr>
            <a:xfrm>
              <a:off x="51705" y="174172"/>
              <a:ext cx="549308" cy="515707"/>
            </a:xfrm>
            <a:prstGeom prst="roundRect">
              <a:avLst>
                <a:gd name="adj" fmla="val 2138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21" name="図 20" descr="「イラストビン」の画像検索結果">
              <a:extLst>
                <a:ext uri="{FF2B5EF4-FFF2-40B4-BE49-F238E27FC236}">
                  <a16:creationId xmlns:a16="http://schemas.microsoft.com/office/drawing/2014/main" id="{A5E9EDB5-6CD8-4F70-83A8-98D07010F549}"/>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0" y="0"/>
              <a:ext cx="654476"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2" name="グループ化 21">
            <a:extLst>
              <a:ext uri="{FF2B5EF4-FFF2-40B4-BE49-F238E27FC236}">
                <a16:creationId xmlns:a16="http://schemas.microsoft.com/office/drawing/2014/main" id="{F7EB1864-7F95-4589-9BB6-EC520F52F266}"/>
              </a:ext>
            </a:extLst>
          </p:cNvPr>
          <p:cNvGrpSpPr/>
          <p:nvPr/>
        </p:nvGrpSpPr>
        <p:grpSpPr>
          <a:xfrm>
            <a:off x="2018880" y="1671164"/>
            <a:ext cx="331874" cy="372565"/>
            <a:chOff x="7033" y="0"/>
            <a:chExt cx="654477" cy="734720"/>
          </a:xfrm>
        </p:grpSpPr>
        <p:sp>
          <p:nvSpPr>
            <p:cNvPr id="23" name="四角形: 角を丸くする 22">
              <a:extLst>
                <a:ext uri="{FF2B5EF4-FFF2-40B4-BE49-F238E27FC236}">
                  <a16:creationId xmlns:a16="http://schemas.microsoft.com/office/drawing/2014/main" id="{E0180E4D-D16F-4895-A586-8A0B2C36AB44}"/>
                </a:ext>
              </a:extLst>
            </p:cNvPr>
            <p:cNvSpPr/>
            <p:nvPr/>
          </p:nvSpPr>
          <p:spPr>
            <a:xfrm>
              <a:off x="51705" y="174172"/>
              <a:ext cx="549308" cy="515707"/>
            </a:xfrm>
            <a:prstGeom prst="roundRect">
              <a:avLst>
                <a:gd name="adj" fmla="val 21386"/>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24" name="図 23" descr="「イラストビン」の画像検索結果">
              <a:extLst>
                <a:ext uri="{FF2B5EF4-FFF2-40B4-BE49-F238E27FC236}">
                  <a16:creationId xmlns:a16="http://schemas.microsoft.com/office/drawing/2014/main" id="{CA0C4DF4-0501-49B5-80A8-390083395E01}"/>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7033" y="0"/>
              <a:ext cx="654477"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5" name="グループ化 24">
            <a:extLst>
              <a:ext uri="{FF2B5EF4-FFF2-40B4-BE49-F238E27FC236}">
                <a16:creationId xmlns:a16="http://schemas.microsoft.com/office/drawing/2014/main" id="{41CB0FE9-34E3-4399-8C0A-E6FEC193A783}"/>
              </a:ext>
            </a:extLst>
          </p:cNvPr>
          <p:cNvGrpSpPr/>
          <p:nvPr/>
        </p:nvGrpSpPr>
        <p:grpSpPr>
          <a:xfrm>
            <a:off x="2859692" y="1671164"/>
            <a:ext cx="331874" cy="372565"/>
            <a:chOff x="12524" y="0"/>
            <a:chExt cx="654477" cy="734720"/>
          </a:xfrm>
        </p:grpSpPr>
        <p:sp>
          <p:nvSpPr>
            <p:cNvPr id="26" name="四角形: 角を丸くする 25">
              <a:extLst>
                <a:ext uri="{FF2B5EF4-FFF2-40B4-BE49-F238E27FC236}">
                  <a16:creationId xmlns:a16="http://schemas.microsoft.com/office/drawing/2014/main" id="{E27C3852-0ABB-4194-9E43-CE961C05C21A}"/>
                </a:ext>
              </a:extLst>
            </p:cNvPr>
            <p:cNvSpPr/>
            <p:nvPr/>
          </p:nvSpPr>
          <p:spPr>
            <a:xfrm>
              <a:off x="51705" y="174172"/>
              <a:ext cx="549308" cy="515707"/>
            </a:xfrm>
            <a:prstGeom prst="roundRect">
              <a:avLst>
                <a:gd name="adj" fmla="val 21386"/>
              </a:avLst>
            </a:prstGeom>
            <a:solidFill>
              <a:srgbClr val="74CA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27" name="図 26" descr="「イラストビン」の画像検索結果">
              <a:extLst>
                <a:ext uri="{FF2B5EF4-FFF2-40B4-BE49-F238E27FC236}">
                  <a16:creationId xmlns:a16="http://schemas.microsoft.com/office/drawing/2014/main" id="{FEFAF6A9-7B4E-4DF2-B551-371989305A05}"/>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12524" y="0"/>
              <a:ext cx="654477"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グループ化 27">
            <a:extLst>
              <a:ext uri="{FF2B5EF4-FFF2-40B4-BE49-F238E27FC236}">
                <a16:creationId xmlns:a16="http://schemas.microsoft.com/office/drawing/2014/main" id="{268C4667-BE00-428C-B820-442E71BA9D20}"/>
              </a:ext>
            </a:extLst>
          </p:cNvPr>
          <p:cNvGrpSpPr/>
          <p:nvPr/>
        </p:nvGrpSpPr>
        <p:grpSpPr>
          <a:xfrm>
            <a:off x="3816529" y="1661639"/>
            <a:ext cx="331874" cy="372565"/>
            <a:chOff x="18787" y="0"/>
            <a:chExt cx="654477" cy="734720"/>
          </a:xfrm>
        </p:grpSpPr>
        <p:sp>
          <p:nvSpPr>
            <p:cNvPr id="29" name="四角形: 角を丸くする 28">
              <a:extLst>
                <a:ext uri="{FF2B5EF4-FFF2-40B4-BE49-F238E27FC236}">
                  <a16:creationId xmlns:a16="http://schemas.microsoft.com/office/drawing/2014/main" id="{BAE2A205-3AEC-4090-9E8F-2103751874A6}"/>
                </a:ext>
              </a:extLst>
            </p:cNvPr>
            <p:cNvSpPr/>
            <p:nvPr/>
          </p:nvSpPr>
          <p:spPr>
            <a:xfrm>
              <a:off x="51705" y="174172"/>
              <a:ext cx="549309" cy="515707"/>
            </a:xfrm>
            <a:prstGeom prst="roundRect">
              <a:avLst>
                <a:gd name="adj" fmla="val 21386"/>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30" name="図 29" descr="「イラストビン」の画像検索結果">
              <a:extLst>
                <a:ext uri="{FF2B5EF4-FFF2-40B4-BE49-F238E27FC236}">
                  <a16:creationId xmlns:a16="http://schemas.microsoft.com/office/drawing/2014/main" id="{397F6EA4-E18B-4082-B036-56194C643CE8}"/>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18787" y="0"/>
              <a:ext cx="654477"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1" name="グループ化 30">
            <a:extLst>
              <a:ext uri="{FF2B5EF4-FFF2-40B4-BE49-F238E27FC236}">
                <a16:creationId xmlns:a16="http://schemas.microsoft.com/office/drawing/2014/main" id="{066F119D-5140-4702-832A-2854CAA0F3F2}"/>
              </a:ext>
            </a:extLst>
          </p:cNvPr>
          <p:cNvGrpSpPr/>
          <p:nvPr/>
        </p:nvGrpSpPr>
        <p:grpSpPr>
          <a:xfrm>
            <a:off x="4730869" y="2452274"/>
            <a:ext cx="337471" cy="376073"/>
            <a:chOff x="-20660" y="0"/>
            <a:chExt cx="653324" cy="729144"/>
          </a:xfrm>
        </p:grpSpPr>
        <p:grpSp>
          <p:nvGrpSpPr>
            <p:cNvPr id="32" name="グループ化 31">
              <a:extLst>
                <a:ext uri="{FF2B5EF4-FFF2-40B4-BE49-F238E27FC236}">
                  <a16:creationId xmlns:a16="http://schemas.microsoft.com/office/drawing/2014/main" id="{FDCECF5A-0B3B-4D3D-A3ED-133F3EF82D96}"/>
                </a:ext>
              </a:extLst>
            </p:cNvPr>
            <p:cNvGrpSpPr/>
            <p:nvPr/>
          </p:nvGrpSpPr>
          <p:grpSpPr>
            <a:xfrm>
              <a:off x="32073" y="172527"/>
              <a:ext cx="552556" cy="529520"/>
              <a:chOff x="32073" y="172527"/>
              <a:chExt cx="549835" cy="526799"/>
            </a:xfrm>
          </p:grpSpPr>
          <p:sp>
            <p:nvSpPr>
              <p:cNvPr id="34" name="四角形: 角を丸くする 33">
                <a:extLst>
                  <a:ext uri="{FF2B5EF4-FFF2-40B4-BE49-F238E27FC236}">
                    <a16:creationId xmlns:a16="http://schemas.microsoft.com/office/drawing/2014/main" id="{9D672F25-60A0-4D8A-B3FB-C62419435357}"/>
                  </a:ext>
                </a:extLst>
              </p:cNvPr>
              <p:cNvSpPr/>
              <p:nvPr/>
            </p:nvSpPr>
            <p:spPr>
              <a:xfrm>
                <a:off x="35096" y="187440"/>
                <a:ext cx="546812" cy="511886"/>
              </a:xfrm>
              <a:prstGeom prst="roundRect">
                <a:avLst>
                  <a:gd name="adj" fmla="val 2138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dirty="0"/>
              </a:p>
            </p:txBody>
          </p:sp>
          <p:sp>
            <p:nvSpPr>
              <p:cNvPr id="35" name="四角形: 角を丸くする 34">
                <a:extLst>
                  <a:ext uri="{FF2B5EF4-FFF2-40B4-BE49-F238E27FC236}">
                    <a16:creationId xmlns:a16="http://schemas.microsoft.com/office/drawing/2014/main" id="{8D7FC8A8-76ED-43B6-8F60-F92C69F0790A}"/>
                  </a:ext>
                </a:extLst>
              </p:cNvPr>
              <p:cNvSpPr/>
              <p:nvPr/>
            </p:nvSpPr>
            <p:spPr>
              <a:xfrm>
                <a:off x="32073" y="285636"/>
                <a:ext cx="546812" cy="299389"/>
              </a:xfrm>
              <a:prstGeom prst="roundRect">
                <a:avLst>
                  <a:gd name="adj" fmla="val 0"/>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dirty="0"/>
              </a:p>
            </p:txBody>
          </p:sp>
          <p:sp>
            <p:nvSpPr>
              <p:cNvPr id="36" name="四角形: 角を丸くする 35">
                <a:extLst>
                  <a:ext uri="{FF2B5EF4-FFF2-40B4-BE49-F238E27FC236}">
                    <a16:creationId xmlns:a16="http://schemas.microsoft.com/office/drawing/2014/main" id="{F3ABC62A-5857-4482-B8FE-87DA894DFA85}"/>
                  </a:ext>
                </a:extLst>
              </p:cNvPr>
              <p:cNvSpPr/>
              <p:nvPr/>
            </p:nvSpPr>
            <p:spPr>
              <a:xfrm>
                <a:off x="33081" y="261824"/>
                <a:ext cx="543148" cy="204688"/>
              </a:xfrm>
              <a:prstGeom prst="roundRect">
                <a:avLst>
                  <a:gd name="adj" fmla="val 0"/>
                </a:avLst>
              </a:prstGeom>
              <a:solidFill>
                <a:srgbClr val="74CA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dirty="0"/>
              </a:p>
            </p:txBody>
          </p:sp>
          <p:sp>
            <p:nvSpPr>
              <p:cNvPr id="37" name="四角形: 角を丸くする 36">
                <a:extLst>
                  <a:ext uri="{FF2B5EF4-FFF2-40B4-BE49-F238E27FC236}">
                    <a16:creationId xmlns:a16="http://schemas.microsoft.com/office/drawing/2014/main" id="{1299E349-BAF4-41CF-AD1A-8D14A99AC147}"/>
                  </a:ext>
                </a:extLst>
              </p:cNvPr>
              <p:cNvSpPr/>
              <p:nvPr/>
            </p:nvSpPr>
            <p:spPr>
              <a:xfrm>
                <a:off x="37143" y="172527"/>
                <a:ext cx="535782" cy="142876"/>
              </a:xfrm>
              <a:prstGeom prst="roundRect">
                <a:avLst>
                  <a:gd name="adj" fmla="val 2749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pic>
          <p:nvPicPr>
            <p:cNvPr id="33" name="図 32" descr="「イラストビン」の画像検索結果">
              <a:extLst>
                <a:ext uri="{FF2B5EF4-FFF2-40B4-BE49-F238E27FC236}">
                  <a16:creationId xmlns:a16="http://schemas.microsoft.com/office/drawing/2014/main" id="{F9108EE2-9989-4117-AEDB-1DB8AA7C408C}"/>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20660" y="0"/>
              <a:ext cx="653324" cy="7291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5" name="グループ化 44">
            <a:extLst>
              <a:ext uri="{FF2B5EF4-FFF2-40B4-BE49-F238E27FC236}">
                <a16:creationId xmlns:a16="http://schemas.microsoft.com/office/drawing/2014/main" id="{FF988F35-FF27-4DC0-AC57-E52F7E3318A4}"/>
              </a:ext>
            </a:extLst>
          </p:cNvPr>
          <p:cNvGrpSpPr/>
          <p:nvPr/>
        </p:nvGrpSpPr>
        <p:grpSpPr>
          <a:xfrm>
            <a:off x="1871945" y="2452274"/>
            <a:ext cx="337471" cy="376070"/>
            <a:chOff x="-16794" y="9430"/>
            <a:chExt cx="653324" cy="729144"/>
          </a:xfrm>
        </p:grpSpPr>
        <p:grpSp>
          <p:nvGrpSpPr>
            <p:cNvPr id="46" name="グループ化 45">
              <a:extLst>
                <a:ext uri="{FF2B5EF4-FFF2-40B4-BE49-F238E27FC236}">
                  <a16:creationId xmlns:a16="http://schemas.microsoft.com/office/drawing/2014/main" id="{2C4FAE98-6638-404F-8CCF-3A1C3DAD6A16}"/>
                </a:ext>
              </a:extLst>
            </p:cNvPr>
            <p:cNvGrpSpPr/>
            <p:nvPr/>
          </p:nvGrpSpPr>
          <p:grpSpPr>
            <a:xfrm>
              <a:off x="35111" y="168255"/>
              <a:ext cx="550791" cy="533792"/>
              <a:chOff x="35096" y="168277"/>
              <a:chExt cx="548079" cy="531049"/>
            </a:xfrm>
          </p:grpSpPr>
          <p:sp>
            <p:nvSpPr>
              <p:cNvPr id="48" name="四角形: 角を丸くする 47">
                <a:extLst>
                  <a:ext uri="{FF2B5EF4-FFF2-40B4-BE49-F238E27FC236}">
                    <a16:creationId xmlns:a16="http://schemas.microsoft.com/office/drawing/2014/main" id="{FB1C89F9-5DBA-4CA9-9445-E2C81059086D}"/>
                  </a:ext>
                </a:extLst>
              </p:cNvPr>
              <p:cNvSpPr/>
              <p:nvPr/>
            </p:nvSpPr>
            <p:spPr>
              <a:xfrm>
                <a:off x="35096" y="187440"/>
                <a:ext cx="546812" cy="511886"/>
              </a:xfrm>
              <a:prstGeom prst="roundRect">
                <a:avLst>
                  <a:gd name="adj" fmla="val 21386"/>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50" name="四角形: 角を丸くする 49">
                <a:extLst>
                  <a:ext uri="{FF2B5EF4-FFF2-40B4-BE49-F238E27FC236}">
                    <a16:creationId xmlns:a16="http://schemas.microsoft.com/office/drawing/2014/main" id="{A7D6662F-EDAB-47CA-9FED-21FEF2DDE3F6}"/>
                  </a:ext>
                </a:extLst>
              </p:cNvPr>
              <p:cNvSpPr/>
              <p:nvPr/>
            </p:nvSpPr>
            <p:spPr>
              <a:xfrm>
                <a:off x="40026" y="168277"/>
                <a:ext cx="543149" cy="303237"/>
              </a:xfrm>
              <a:prstGeom prst="roundRect">
                <a:avLst>
                  <a:gd name="adj" fmla="val 2962"/>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pic>
          <p:nvPicPr>
            <p:cNvPr id="47" name="図 46" descr="「イラストビン」の画像検索結果">
              <a:extLst>
                <a:ext uri="{FF2B5EF4-FFF2-40B4-BE49-F238E27FC236}">
                  <a16:creationId xmlns:a16="http://schemas.microsoft.com/office/drawing/2014/main" id="{F20167E5-3EDD-4FF6-868D-3BAD4CDB3B4F}"/>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16794" y="9430"/>
              <a:ext cx="653324" cy="7291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2" name="グループ化 51">
            <a:extLst>
              <a:ext uri="{FF2B5EF4-FFF2-40B4-BE49-F238E27FC236}">
                <a16:creationId xmlns:a16="http://schemas.microsoft.com/office/drawing/2014/main" id="{4CDB9490-3E6C-4C95-B805-68F86EC0453A}"/>
              </a:ext>
            </a:extLst>
          </p:cNvPr>
          <p:cNvGrpSpPr/>
          <p:nvPr/>
        </p:nvGrpSpPr>
        <p:grpSpPr>
          <a:xfrm>
            <a:off x="3543460" y="2452274"/>
            <a:ext cx="337471" cy="376070"/>
            <a:chOff x="-9716" y="9430"/>
            <a:chExt cx="653324" cy="729144"/>
          </a:xfrm>
        </p:grpSpPr>
        <p:grpSp>
          <p:nvGrpSpPr>
            <p:cNvPr id="53" name="グループ化 52">
              <a:extLst>
                <a:ext uri="{FF2B5EF4-FFF2-40B4-BE49-F238E27FC236}">
                  <a16:creationId xmlns:a16="http://schemas.microsoft.com/office/drawing/2014/main" id="{6F332DD2-BC38-4CE1-9F46-EC24ECA3051D}"/>
                </a:ext>
              </a:extLst>
            </p:cNvPr>
            <p:cNvGrpSpPr/>
            <p:nvPr/>
          </p:nvGrpSpPr>
          <p:grpSpPr>
            <a:xfrm>
              <a:off x="35111" y="168255"/>
              <a:ext cx="550792" cy="533792"/>
              <a:chOff x="35096" y="168277"/>
              <a:chExt cx="548080" cy="531049"/>
            </a:xfrm>
          </p:grpSpPr>
          <p:sp>
            <p:nvSpPr>
              <p:cNvPr id="55" name="四角形: 角を丸くする 54">
                <a:extLst>
                  <a:ext uri="{FF2B5EF4-FFF2-40B4-BE49-F238E27FC236}">
                    <a16:creationId xmlns:a16="http://schemas.microsoft.com/office/drawing/2014/main" id="{DBF8C341-9F89-4F80-B50F-799F3953728B}"/>
                  </a:ext>
                </a:extLst>
              </p:cNvPr>
              <p:cNvSpPr/>
              <p:nvPr/>
            </p:nvSpPr>
            <p:spPr>
              <a:xfrm>
                <a:off x="35096" y="187440"/>
                <a:ext cx="546812" cy="511886"/>
              </a:xfrm>
              <a:prstGeom prst="roundRect">
                <a:avLst>
                  <a:gd name="adj" fmla="val 21386"/>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56" name="四角形: 角を丸くする 55">
                <a:extLst>
                  <a:ext uri="{FF2B5EF4-FFF2-40B4-BE49-F238E27FC236}">
                    <a16:creationId xmlns:a16="http://schemas.microsoft.com/office/drawing/2014/main" id="{9CD2D23C-C42D-4FCF-8F83-5E2982F3ECE7}"/>
                  </a:ext>
                </a:extLst>
              </p:cNvPr>
              <p:cNvSpPr/>
              <p:nvPr/>
            </p:nvSpPr>
            <p:spPr>
              <a:xfrm>
                <a:off x="40026" y="168277"/>
                <a:ext cx="543150" cy="303237"/>
              </a:xfrm>
              <a:prstGeom prst="roundRect">
                <a:avLst>
                  <a:gd name="adj" fmla="val 2962"/>
                </a:avLst>
              </a:prstGeom>
              <a:solidFill>
                <a:srgbClr val="74CA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pic>
          <p:nvPicPr>
            <p:cNvPr id="54" name="図 53" descr="「イラストビン」の画像検索結果">
              <a:extLst>
                <a:ext uri="{FF2B5EF4-FFF2-40B4-BE49-F238E27FC236}">
                  <a16:creationId xmlns:a16="http://schemas.microsoft.com/office/drawing/2014/main" id="{7EE41749-77B5-4F2B-9D02-07F06D61B0B7}"/>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9716" y="9430"/>
              <a:ext cx="653324" cy="729144"/>
            </a:xfrm>
            <a:prstGeom prst="rect">
              <a:avLst/>
            </a:prstGeom>
            <a:noFill/>
            <a:extLst>
              <a:ext uri="{909E8E84-426E-40DD-AFC4-6F175D3DCCD1}">
                <a14:hiddenFill xmlns:a14="http://schemas.microsoft.com/office/drawing/2010/main">
                  <a:solidFill>
                    <a:srgbClr val="FFFFFF"/>
                  </a:solidFill>
                </a14:hiddenFill>
              </a:ext>
            </a:extLst>
          </p:spPr>
        </p:pic>
      </p:grpSp>
      <p:sp>
        <p:nvSpPr>
          <p:cNvPr id="49" name="テキスト ボックス 48">
            <a:extLst>
              <a:ext uri="{FF2B5EF4-FFF2-40B4-BE49-F238E27FC236}">
                <a16:creationId xmlns:a16="http://schemas.microsoft.com/office/drawing/2014/main" id="{5C8354A9-7846-46BB-A655-ADBCCDC8BA7E}"/>
              </a:ext>
            </a:extLst>
          </p:cNvPr>
          <p:cNvSpPr txBox="1"/>
          <p:nvPr/>
        </p:nvSpPr>
        <p:spPr>
          <a:xfrm>
            <a:off x="591845" y="2867410"/>
            <a:ext cx="1313180" cy="261610"/>
          </a:xfrm>
          <a:prstGeom prst="rect">
            <a:avLst/>
          </a:prstGeom>
          <a:noFill/>
        </p:spPr>
        <p:txBody>
          <a:bodyPr wrap="none" rtlCol="0">
            <a:spAutoFit/>
          </a:bodyPr>
          <a:lstStyle/>
          <a:p>
            <a:r>
              <a:rPr kumimoji="1" lang="ja-JP" altLang="en-US" sz="1100" b="1" dirty="0">
                <a:latin typeface="+mn-ea"/>
              </a:rPr>
              <a:t>●お湯の色ついて</a:t>
            </a:r>
            <a:endParaRPr kumimoji="1" lang="en-US" altLang="ja-JP" sz="1100" b="1" dirty="0">
              <a:latin typeface="+mn-ea"/>
            </a:endParaRPr>
          </a:p>
        </p:txBody>
      </p:sp>
      <p:sp>
        <p:nvSpPr>
          <p:cNvPr id="51" name="テキスト ボックス 50">
            <a:extLst>
              <a:ext uri="{FF2B5EF4-FFF2-40B4-BE49-F238E27FC236}">
                <a16:creationId xmlns:a16="http://schemas.microsoft.com/office/drawing/2014/main" id="{A786640E-0CE7-47A0-A3E8-93178D121CC7}"/>
              </a:ext>
            </a:extLst>
          </p:cNvPr>
          <p:cNvSpPr txBox="1"/>
          <p:nvPr/>
        </p:nvSpPr>
        <p:spPr>
          <a:xfrm>
            <a:off x="768271" y="3126851"/>
            <a:ext cx="3288080" cy="261610"/>
          </a:xfrm>
          <a:prstGeom prst="rect">
            <a:avLst/>
          </a:prstGeom>
          <a:noFill/>
        </p:spPr>
        <p:txBody>
          <a:bodyPr wrap="none" rtlCol="0">
            <a:spAutoFit/>
          </a:bodyPr>
          <a:lstStyle/>
          <a:p>
            <a:r>
              <a:rPr kumimoji="1" lang="ja-JP" altLang="en-US" sz="1100" dirty="0">
                <a:latin typeface="+mn-ea"/>
              </a:rPr>
              <a:t>入浴剤の種類によって決まった色に変化させる。</a:t>
            </a:r>
            <a:endParaRPr kumimoji="1" lang="en-US" altLang="ja-JP" sz="1100" dirty="0">
              <a:latin typeface="+mn-ea"/>
            </a:endParaRPr>
          </a:p>
        </p:txBody>
      </p:sp>
      <p:graphicFrame>
        <p:nvGraphicFramePr>
          <p:cNvPr id="2" name="表 1">
            <a:extLst>
              <a:ext uri="{FF2B5EF4-FFF2-40B4-BE49-F238E27FC236}">
                <a16:creationId xmlns:a16="http://schemas.microsoft.com/office/drawing/2014/main" id="{A1F32AA1-C8B2-4519-9469-57296E8B1F18}"/>
              </a:ext>
            </a:extLst>
          </p:cNvPr>
          <p:cNvGraphicFramePr>
            <a:graphicFrameLocks noGrp="1"/>
          </p:cNvGraphicFramePr>
          <p:nvPr>
            <p:extLst>
              <p:ext uri="{D42A27DB-BD31-4B8C-83A1-F6EECF244321}">
                <p14:modId xmlns:p14="http://schemas.microsoft.com/office/powerpoint/2010/main" val="2468072716"/>
              </p:ext>
            </p:extLst>
          </p:nvPr>
        </p:nvGraphicFramePr>
        <p:xfrm>
          <a:off x="223973" y="3470223"/>
          <a:ext cx="8672376" cy="1005840"/>
        </p:xfrm>
        <a:graphic>
          <a:graphicData uri="http://schemas.openxmlformats.org/drawingml/2006/table">
            <a:tbl>
              <a:tblPr firstRow="1" bandRow="1">
                <a:tableStyleId>{5C22544A-7EE6-4342-B048-85BDC9FD1C3A}</a:tableStyleId>
              </a:tblPr>
              <a:tblGrid>
                <a:gridCol w="554224">
                  <a:extLst>
                    <a:ext uri="{9D8B030D-6E8A-4147-A177-3AD203B41FA5}">
                      <a16:colId xmlns:a16="http://schemas.microsoft.com/office/drawing/2014/main" val="3259190091"/>
                    </a:ext>
                  </a:extLst>
                </a:gridCol>
                <a:gridCol w="554224">
                  <a:extLst>
                    <a:ext uri="{9D8B030D-6E8A-4147-A177-3AD203B41FA5}">
                      <a16:colId xmlns:a16="http://schemas.microsoft.com/office/drawing/2014/main" val="177073229"/>
                    </a:ext>
                  </a:extLst>
                </a:gridCol>
                <a:gridCol w="554224">
                  <a:extLst>
                    <a:ext uri="{9D8B030D-6E8A-4147-A177-3AD203B41FA5}">
                      <a16:colId xmlns:a16="http://schemas.microsoft.com/office/drawing/2014/main" val="413574038"/>
                    </a:ext>
                  </a:extLst>
                </a:gridCol>
                <a:gridCol w="554224">
                  <a:extLst>
                    <a:ext uri="{9D8B030D-6E8A-4147-A177-3AD203B41FA5}">
                      <a16:colId xmlns:a16="http://schemas.microsoft.com/office/drawing/2014/main" val="1604880016"/>
                    </a:ext>
                  </a:extLst>
                </a:gridCol>
                <a:gridCol w="645548">
                  <a:extLst>
                    <a:ext uri="{9D8B030D-6E8A-4147-A177-3AD203B41FA5}">
                      <a16:colId xmlns:a16="http://schemas.microsoft.com/office/drawing/2014/main" val="1882799649"/>
                    </a:ext>
                  </a:extLst>
                </a:gridCol>
                <a:gridCol w="645548">
                  <a:extLst>
                    <a:ext uri="{9D8B030D-6E8A-4147-A177-3AD203B41FA5}">
                      <a16:colId xmlns:a16="http://schemas.microsoft.com/office/drawing/2014/main" val="3197601572"/>
                    </a:ext>
                  </a:extLst>
                </a:gridCol>
                <a:gridCol w="645548">
                  <a:extLst>
                    <a:ext uri="{9D8B030D-6E8A-4147-A177-3AD203B41FA5}">
                      <a16:colId xmlns:a16="http://schemas.microsoft.com/office/drawing/2014/main" val="810169904"/>
                    </a:ext>
                  </a:extLst>
                </a:gridCol>
                <a:gridCol w="645548">
                  <a:extLst>
                    <a:ext uri="{9D8B030D-6E8A-4147-A177-3AD203B41FA5}">
                      <a16:colId xmlns:a16="http://schemas.microsoft.com/office/drawing/2014/main" val="2901038623"/>
                    </a:ext>
                  </a:extLst>
                </a:gridCol>
                <a:gridCol w="645548">
                  <a:extLst>
                    <a:ext uri="{9D8B030D-6E8A-4147-A177-3AD203B41FA5}">
                      <a16:colId xmlns:a16="http://schemas.microsoft.com/office/drawing/2014/main" val="1625315010"/>
                    </a:ext>
                  </a:extLst>
                </a:gridCol>
                <a:gridCol w="645548">
                  <a:extLst>
                    <a:ext uri="{9D8B030D-6E8A-4147-A177-3AD203B41FA5}">
                      <a16:colId xmlns:a16="http://schemas.microsoft.com/office/drawing/2014/main" val="3436409843"/>
                    </a:ext>
                  </a:extLst>
                </a:gridCol>
                <a:gridCol w="645548">
                  <a:extLst>
                    <a:ext uri="{9D8B030D-6E8A-4147-A177-3AD203B41FA5}">
                      <a16:colId xmlns:a16="http://schemas.microsoft.com/office/drawing/2014/main" val="2449548470"/>
                    </a:ext>
                  </a:extLst>
                </a:gridCol>
                <a:gridCol w="645548">
                  <a:extLst>
                    <a:ext uri="{9D8B030D-6E8A-4147-A177-3AD203B41FA5}">
                      <a16:colId xmlns:a16="http://schemas.microsoft.com/office/drawing/2014/main" val="1597488130"/>
                    </a:ext>
                  </a:extLst>
                </a:gridCol>
                <a:gridCol w="645548">
                  <a:extLst>
                    <a:ext uri="{9D8B030D-6E8A-4147-A177-3AD203B41FA5}">
                      <a16:colId xmlns:a16="http://schemas.microsoft.com/office/drawing/2014/main" val="1281114315"/>
                    </a:ext>
                  </a:extLst>
                </a:gridCol>
                <a:gridCol w="645548">
                  <a:extLst>
                    <a:ext uri="{9D8B030D-6E8A-4147-A177-3AD203B41FA5}">
                      <a16:colId xmlns:a16="http://schemas.microsoft.com/office/drawing/2014/main" val="927742879"/>
                    </a:ext>
                  </a:extLst>
                </a:gridCol>
              </a:tblGrid>
              <a:tr h="502920">
                <a:tc>
                  <a:txBody>
                    <a:bodyPr/>
                    <a:lstStyle/>
                    <a:p>
                      <a:pPr algn="ctr"/>
                      <a:r>
                        <a:rPr kumimoji="1" lang="ja-JP" altLang="en-US" sz="900" b="1" dirty="0">
                          <a:solidFill>
                            <a:sysClr val="windowText" lastClr="000000"/>
                          </a:solidFill>
                        </a:rPr>
                        <a:t>攻撃</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防御</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体力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機動力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攻撃</a:t>
                      </a:r>
                      <a:r>
                        <a:rPr kumimoji="1" lang="en-US" altLang="ja-JP" sz="900" b="1" dirty="0">
                          <a:solidFill>
                            <a:sysClr val="windowText" lastClr="000000"/>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防御</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攻撃＋</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体力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攻力＋</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機動力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防御＋</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体力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防御＋</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機動力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体力＋</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機動力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攻撃</a:t>
                      </a:r>
                      <a:r>
                        <a:rPr kumimoji="1" lang="en-US" altLang="ja-JP" sz="900" b="1" dirty="0">
                          <a:solidFill>
                            <a:sysClr val="windowText" lastClr="000000"/>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防御＋</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機動力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攻力＋</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体力＋</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機動力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防御＋</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体力＋</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機動力</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全</a:t>
                      </a:r>
                      <a:endParaRPr kumimoji="1" lang="en-US" altLang="ja-JP" sz="900" b="1" dirty="0">
                        <a:solidFill>
                          <a:sysClr val="windowText" lastClr="000000"/>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ysClr val="windowText" lastClr="000000"/>
                          </a:solidFill>
                        </a:rPr>
                        <a:t>アップ</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900" b="1" dirty="0">
                        <a:solidFill>
                          <a:sysClr val="windowText" lastClr="00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9325368"/>
                  </a:ext>
                </a:extLst>
              </a:tr>
              <a:tr h="502920">
                <a:tc>
                  <a:txBody>
                    <a:bodyPr/>
                    <a:lstStyle/>
                    <a:p>
                      <a:pPr algn="ctr"/>
                      <a:r>
                        <a:rPr kumimoji="1" lang="ja-JP" altLang="en-US" sz="900" b="1" dirty="0">
                          <a:solidFill>
                            <a:sysClr val="windowText" lastClr="000000"/>
                          </a:solidFill>
                        </a:rPr>
                        <a:t>赤</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青</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緑</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黄</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パープル</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ブラウン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ピンク</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レモン</a:t>
                      </a:r>
                      <a:endParaRPr kumimoji="1" lang="en-US" altLang="ja-JP" sz="900" b="1" dirty="0">
                        <a:solidFill>
                          <a:sysClr val="windowText" lastClr="000000"/>
                        </a:solidFill>
                      </a:endParaRPr>
                    </a:p>
                    <a:p>
                      <a:pPr algn="ctr"/>
                      <a:r>
                        <a:rPr kumimoji="1" lang="ja-JP" altLang="en-US" sz="900" b="1" dirty="0">
                          <a:solidFill>
                            <a:sysClr val="windowText" lastClr="000000"/>
                          </a:solidFill>
                        </a:rPr>
                        <a:t>イエロー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エメラルドグリーン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オレンジ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ライム</a:t>
                      </a:r>
                      <a:endParaRPr kumimoji="1" lang="en-US" altLang="ja-JP" sz="900" b="1" dirty="0">
                        <a:solidFill>
                          <a:sysClr val="windowText" lastClr="000000"/>
                        </a:solidFill>
                      </a:endParaRPr>
                    </a:p>
                    <a:p>
                      <a:pPr algn="ctr"/>
                      <a:r>
                        <a:rPr kumimoji="1" lang="ja-JP" altLang="en-US" sz="900" b="1" dirty="0">
                          <a:solidFill>
                            <a:sysClr val="windowText" lastClr="000000"/>
                          </a:solidFill>
                        </a:rPr>
                        <a:t>グリーン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ターコイズブルー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スカイ</a:t>
                      </a:r>
                      <a:endParaRPr kumimoji="1" lang="en-US" altLang="ja-JP" sz="900" b="1" dirty="0">
                        <a:solidFill>
                          <a:sysClr val="windowText" lastClr="000000"/>
                        </a:solidFill>
                      </a:endParaRPr>
                    </a:p>
                    <a:p>
                      <a:pPr algn="ctr"/>
                      <a:r>
                        <a:rPr kumimoji="1" lang="ja-JP" altLang="en-US" sz="900" b="1" dirty="0">
                          <a:solidFill>
                            <a:sysClr val="windowText" lastClr="000000"/>
                          </a:solidFill>
                        </a:rPr>
                        <a:t>ブルー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900" b="1" dirty="0">
                          <a:solidFill>
                            <a:sysClr val="windowText" lastClr="000000"/>
                          </a:solidFill>
                        </a:rPr>
                        <a:t>ゴールド</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353846"/>
                  </a:ext>
                </a:extLst>
              </a:tr>
            </a:tbl>
          </a:graphicData>
        </a:graphic>
      </p:graphicFrame>
    </p:spTree>
    <p:extLst>
      <p:ext uri="{BB962C8B-B14F-4D97-AF65-F5344CB8AC3E}">
        <p14:creationId xmlns:p14="http://schemas.microsoft.com/office/powerpoint/2010/main" val="3869589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図 53">
            <a:extLst>
              <a:ext uri="{FF2B5EF4-FFF2-40B4-BE49-F238E27FC236}">
                <a16:creationId xmlns:a16="http://schemas.microsoft.com/office/drawing/2014/main" id="{2C64185D-F44A-4E66-8DC3-3A9F13B98B81}"/>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3956802" y="1885268"/>
            <a:ext cx="752374" cy="1333424"/>
          </a:xfrm>
          <a:prstGeom prst="rect">
            <a:avLst/>
          </a:prstGeom>
        </p:spPr>
      </p:pic>
      <p:pic>
        <p:nvPicPr>
          <p:cNvPr id="60" name="図 59">
            <a:extLst>
              <a:ext uri="{FF2B5EF4-FFF2-40B4-BE49-F238E27FC236}">
                <a16:creationId xmlns:a16="http://schemas.microsoft.com/office/drawing/2014/main" id="{469955DA-AC0B-44BF-8AC3-35F95B2A17F7}"/>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5816086" y="1869101"/>
            <a:ext cx="752374" cy="1333424"/>
          </a:xfrm>
          <a:prstGeom prst="rect">
            <a:avLst/>
          </a:prstGeom>
        </p:spPr>
      </p:pic>
      <p:pic>
        <p:nvPicPr>
          <p:cNvPr id="61" name="図 60">
            <a:extLst>
              <a:ext uri="{FF2B5EF4-FFF2-40B4-BE49-F238E27FC236}">
                <a16:creationId xmlns:a16="http://schemas.microsoft.com/office/drawing/2014/main" id="{C4D4C5FA-FD42-4410-BDE4-F33E13120ABE}"/>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7606325" y="1885268"/>
            <a:ext cx="752374" cy="1333424"/>
          </a:xfrm>
          <a:prstGeom prst="rect">
            <a:avLst/>
          </a:prstGeom>
        </p:spPr>
      </p:pic>
      <p:pic>
        <p:nvPicPr>
          <p:cNvPr id="48" name="図 47">
            <a:extLst>
              <a:ext uri="{FF2B5EF4-FFF2-40B4-BE49-F238E27FC236}">
                <a16:creationId xmlns:a16="http://schemas.microsoft.com/office/drawing/2014/main" id="{00000000-0008-0000-0000-000004000000}"/>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2226251" y="1871979"/>
            <a:ext cx="752374" cy="1333424"/>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latin typeface="+mn-ea"/>
              </a:rPr>
              <a:t>●ホカホカタイムの流れについて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5</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6" name="テキスト ボックス 25">
            <a:extLst>
              <a:ext uri="{FF2B5EF4-FFF2-40B4-BE49-F238E27FC236}">
                <a16:creationId xmlns:a16="http://schemas.microsoft.com/office/drawing/2014/main" id="{75FB35D8-EDAF-4681-A6B2-19BF2EFED49D}"/>
              </a:ext>
            </a:extLst>
          </p:cNvPr>
          <p:cNvSpPr txBox="1"/>
          <p:nvPr/>
        </p:nvSpPr>
        <p:spPr>
          <a:xfrm>
            <a:off x="591845" y="5482889"/>
            <a:ext cx="2300630" cy="261610"/>
          </a:xfrm>
          <a:prstGeom prst="rect">
            <a:avLst/>
          </a:prstGeom>
          <a:noFill/>
        </p:spPr>
        <p:txBody>
          <a:bodyPr wrap="none" rtlCol="0">
            <a:spAutoFit/>
          </a:bodyPr>
          <a:lstStyle/>
          <a:p>
            <a:r>
              <a:rPr kumimoji="1" lang="ja-JP" altLang="en-US" sz="1100" b="1" dirty="0">
                <a:latin typeface="+mn-ea"/>
              </a:rPr>
              <a:t>●キズナの上昇率アップについて</a:t>
            </a:r>
            <a:endParaRPr kumimoji="1" lang="en-US" altLang="ja-JP" sz="1100" b="1" dirty="0">
              <a:latin typeface="+mn-ea"/>
            </a:endParaRPr>
          </a:p>
        </p:txBody>
      </p:sp>
      <p:sp>
        <p:nvSpPr>
          <p:cNvPr id="27" name="テキスト ボックス 26">
            <a:extLst>
              <a:ext uri="{FF2B5EF4-FFF2-40B4-BE49-F238E27FC236}">
                <a16:creationId xmlns:a16="http://schemas.microsoft.com/office/drawing/2014/main" id="{BE9E619B-55A9-4AD3-ADDC-F001D239E2A4}"/>
              </a:ext>
            </a:extLst>
          </p:cNvPr>
          <p:cNvSpPr txBox="1"/>
          <p:nvPr/>
        </p:nvSpPr>
        <p:spPr>
          <a:xfrm>
            <a:off x="848398" y="5756631"/>
            <a:ext cx="7802136" cy="600164"/>
          </a:xfrm>
          <a:prstGeom prst="rect">
            <a:avLst/>
          </a:prstGeom>
          <a:noFill/>
        </p:spPr>
        <p:txBody>
          <a:bodyPr wrap="none" rtlCol="0">
            <a:spAutoFit/>
          </a:bodyPr>
          <a:lstStyle/>
          <a:p>
            <a:r>
              <a:rPr kumimoji="1" lang="ja-JP" altLang="en-US" sz="1100" dirty="0">
                <a:latin typeface="+mn-ea"/>
              </a:rPr>
              <a:t>お風呂に入るたびに各キャラ同士のキズナ上昇率を＋</a:t>
            </a:r>
            <a:r>
              <a:rPr kumimoji="1" lang="en-US" altLang="ja-JP" sz="1100" dirty="0">
                <a:latin typeface="+mn-ea"/>
              </a:rPr>
              <a:t>0.1</a:t>
            </a:r>
            <a:r>
              <a:rPr kumimoji="1" lang="ja-JP" altLang="en-US" sz="1100" dirty="0">
                <a:latin typeface="+mn-ea"/>
              </a:rPr>
              <a:t>加算する。</a:t>
            </a:r>
            <a:r>
              <a:rPr kumimoji="1" lang="en-US" altLang="ja-JP" sz="1100" dirty="0">
                <a:latin typeface="+mn-ea"/>
              </a:rPr>
              <a:t>※</a:t>
            </a:r>
            <a:r>
              <a:rPr kumimoji="1" lang="ja-JP" altLang="en-US" sz="1100" dirty="0">
                <a:latin typeface="+mn-ea"/>
              </a:rPr>
              <a:t>数値要調整</a:t>
            </a:r>
            <a:endParaRPr kumimoji="1" lang="en-US" altLang="ja-JP" sz="1100" dirty="0">
              <a:latin typeface="+mn-ea"/>
            </a:endParaRPr>
          </a:p>
          <a:p>
            <a:r>
              <a:rPr lang="ja-JP" altLang="en-US" sz="1100" dirty="0"/>
              <a:t>バフを入れて入浴するたびに加算させる。</a:t>
            </a:r>
            <a:endParaRPr lang="en-US" altLang="ja-JP" sz="1100" dirty="0"/>
          </a:p>
          <a:p>
            <a:r>
              <a:rPr lang="ja-JP" altLang="en-US" sz="1100" dirty="0"/>
              <a:t>各キャラのキズナ上昇率には上限を設定し、上限に達した場合はキズナ上昇率は加算されず、バフの効果のみ得られる。</a:t>
            </a:r>
            <a:endParaRPr lang="en-US" altLang="ja-JP" sz="1100" dirty="0"/>
          </a:p>
        </p:txBody>
      </p:sp>
      <p:sp>
        <p:nvSpPr>
          <p:cNvPr id="33" name="テキスト ボックス 32">
            <a:extLst>
              <a:ext uri="{FF2B5EF4-FFF2-40B4-BE49-F238E27FC236}">
                <a16:creationId xmlns:a16="http://schemas.microsoft.com/office/drawing/2014/main" id="{26A50A1B-ECD9-484B-A077-AB90B80FC5E7}"/>
              </a:ext>
            </a:extLst>
          </p:cNvPr>
          <p:cNvSpPr txBox="1"/>
          <p:nvPr/>
        </p:nvSpPr>
        <p:spPr>
          <a:xfrm>
            <a:off x="591845" y="3473416"/>
            <a:ext cx="1172116" cy="261610"/>
          </a:xfrm>
          <a:prstGeom prst="rect">
            <a:avLst/>
          </a:prstGeom>
          <a:noFill/>
        </p:spPr>
        <p:txBody>
          <a:bodyPr wrap="none" rtlCol="0">
            <a:spAutoFit/>
          </a:bodyPr>
          <a:lstStyle/>
          <a:p>
            <a:r>
              <a:rPr kumimoji="1" lang="ja-JP" altLang="en-US" sz="1100" b="1" dirty="0">
                <a:latin typeface="+mn-ea"/>
              </a:rPr>
              <a:t>●カメラついて</a:t>
            </a:r>
            <a:endParaRPr kumimoji="1" lang="en-US" altLang="ja-JP" sz="1100" b="1" dirty="0">
              <a:latin typeface="+mn-ea"/>
            </a:endParaRPr>
          </a:p>
        </p:txBody>
      </p:sp>
      <p:sp>
        <p:nvSpPr>
          <p:cNvPr id="49" name="テキスト ボックス 48">
            <a:extLst>
              <a:ext uri="{FF2B5EF4-FFF2-40B4-BE49-F238E27FC236}">
                <a16:creationId xmlns:a16="http://schemas.microsoft.com/office/drawing/2014/main" id="{1DD7DEDA-C542-4C21-8283-58E907E41691}"/>
              </a:ext>
            </a:extLst>
          </p:cNvPr>
          <p:cNvSpPr txBox="1"/>
          <p:nvPr/>
        </p:nvSpPr>
        <p:spPr>
          <a:xfrm>
            <a:off x="768271" y="3740321"/>
            <a:ext cx="3429144" cy="261610"/>
          </a:xfrm>
          <a:prstGeom prst="rect">
            <a:avLst/>
          </a:prstGeom>
          <a:noFill/>
        </p:spPr>
        <p:txBody>
          <a:bodyPr wrap="none" rtlCol="0">
            <a:spAutoFit/>
          </a:bodyPr>
          <a:lstStyle/>
          <a:p>
            <a:r>
              <a:rPr kumimoji="1" lang="ja-JP" altLang="en-US" sz="1100" dirty="0">
                <a:latin typeface="+mn-ea"/>
              </a:rPr>
              <a:t>黒木から開始し、左から右にキャラを映していく。</a:t>
            </a:r>
            <a:endParaRPr kumimoji="1" lang="en-US" altLang="ja-JP" sz="1100" dirty="0">
              <a:latin typeface="+mn-ea"/>
            </a:endParaRPr>
          </a:p>
        </p:txBody>
      </p:sp>
      <p:sp>
        <p:nvSpPr>
          <p:cNvPr id="7" name="テキスト ボックス 6">
            <a:extLst>
              <a:ext uri="{FF2B5EF4-FFF2-40B4-BE49-F238E27FC236}">
                <a16:creationId xmlns:a16="http://schemas.microsoft.com/office/drawing/2014/main" id="{E93B224E-6854-4E36-9660-191BB3EB2747}"/>
              </a:ext>
            </a:extLst>
          </p:cNvPr>
          <p:cNvSpPr txBox="1"/>
          <p:nvPr/>
        </p:nvSpPr>
        <p:spPr>
          <a:xfrm>
            <a:off x="3980056" y="2616770"/>
            <a:ext cx="697627" cy="430887"/>
          </a:xfrm>
          <a:prstGeom prst="rect">
            <a:avLst/>
          </a:prstGeom>
          <a:noFill/>
        </p:spPr>
        <p:txBody>
          <a:bodyPr wrap="none" rtlCol="0">
            <a:spAutoFit/>
          </a:bodyPr>
          <a:lstStyle/>
          <a:p>
            <a:r>
              <a:rPr kumimoji="1" lang="en-US" altLang="ja-JP" sz="1400" b="1" dirty="0">
                <a:latin typeface="+mn-ea"/>
              </a:rPr>
              <a:t>1</a:t>
            </a:r>
            <a:r>
              <a:rPr kumimoji="1" lang="ja-JP" altLang="en-US" sz="1400" b="1" dirty="0">
                <a:latin typeface="+mn-ea"/>
              </a:rPr>
              <a:t>人目</a:t>
            </a:r>
            <a:endParaRPr kumimoji="1" lang="en-US" altLang="ja-JP" sz="1400" b="1" dirty="0">
              <a:latin typeface="+mn-ea"/>
            </a:endParaRPr>
          </a:p>
          <a:p>
            <a:r>
              <a:rPr kumimoji="1" lang="en-US" altLang="ja-JP" sz="800" b="1" dirty="0">
                <a:latin typeface="+mn-ea"/>
              </a:rPr>
              <a:t>(</a:t>
            </a:r>
            <a:r>
              <a:rPr kumimoji="1" lang="ja-JP" altLang="en-US" sz="800" b="1" dirty="0">
                <a:latin typeface="+mn-ea"/>
              </a:rPr>
              <a:t>リーダー</a:t>
            </a:r>
            <a:r>
              <a:rPr kumimoji="1" lang="en-US" altLang="ja-JP" sz="800" b="1" dirty="0">
                <a:latin typeface="+mn-ea"/>
              </a:rPr>
              <a:t>)</a:t>
            </a:r>
            <a:endParaRPr kumimoji="1" lang="ja-JP" altLang="en-US" sz="800" b="1" dirty="0">
              <a:latin typeface="+mn-ea"/>
            </a:endParaRPr>
          </a:p>
        </p:txBody>
      </p:sp>
      <p:sp>
        <p:nvSpPr>
          <p:cNvPr id="55" name="テキスト ボックス 54">
            <a:extLst>
              <a:ext uri="{FF2B5EF4-FFF2-40B4-BE49-F238E27FC236}">
                <a16:creationId xmlns:a16="http://schemas.microsoft.com/office/drawing/2014/main" id="{68BF7A7C-9A31-40B8-B591-32A7B2AB9380}"/>
              </a:ext>
            </a:extLst>
          </p:cNvPr>
          <p:cNvSpPr txBox="1"/>
          <p:nvPr/>
        </p:nvSpPr>
        <p:spPr>
          <a:xfrm>
            <a:off x="5889687" y="2648126"/>
            <a:ext cx="665567" cy="307777"/>
          </a:xfrm>
          <a:prstGeom prst="rect">
            <a:avLst/>
          </a:prstGeom>
          <a:noFill/>
        </p:spPr>
        <p:txBody>
          <a:bodyPr wrap="none" rtlCol="0">
            <a:spAutoFit/>
          </a:bodyPr>
          <a:lstStyle/>
          <a:p>
            <a:r>
              <a:rPr kumimoji="1" lang="en-US" altLang="ja-JP" sz="1400" b="1" dirty="0">
                <a:latin typeface="+mn-ea"/>
              </a:rPr>
              <a:t>2</a:t>
            </a:r>
            <a:r>
              <a:rPr kumimoji="1" lang="ja-JP" altLang="en-US" sz="1400" b="1" dirty="0">
                <a:latin typeface="+mn-ea"/>
              </a:rPr>
              <a:t>人目</a:t>
            </a:r>
          </a:p>
        </p:txBody>
      </p:sp>
      <p:sp>
        <p:nvSpPr>
          <p:cNvPr id="56" name="テキスト ボックス 55">
            <a:extLst>
              <a:ext uri="{FF2B5EF4-FFF2-40B4-BE49-F238E27FC236}">
                <a16:creationId xmlns:a16="http://schemas.microsoft.com/office/drawing/2014/main" id="{7433E64A-6E37-42B8-9B83-9701BB61A236}"/>
              </a:ext>
            </a:extLst>
          </p:cNvPr>
          <p:cNvSpPr txBox="1"/>
          <p:nvPr/>
        </p:nvSpPr>
        <p:spPr>
          <a:xfrm>
            <a:off x="7694599" y="2652778"/>
            <a:ext cx="665567" cy="307777"/>
          </a:xfrm>
          <a:prstGeom prst="rect">
            <a:avLst/>
          </a:prstGeom>
          <a:noFill/>
        </p:spPr>
        <p:txBody>
          <a:bodyPr wrap="none" rtlCol="0">
            <a:spAutoFit/>
          </a:bodyPr>
          <a:lstStyle/>
          <a:p>
            <a:r>
              <a:rPr kumimoji="1" lang="en-US" altLang="ja-JP" sz="1400" b="1" dirty="0">
                <a:latin typeface="+mn-ea"/>
              </a:rPr>
              <a:t>3</a:t>
            </a:r>
            <a:r>
              <a:rPr kumimoji="1" lang="ja-JP" altLang="en-US" sz="1400" b="1" dirty="0">
                <a:latin typeface="+mn-ea"/>
              </a:rPr>
              <a:t>人目</a:t>
            </a:r>
          </a:p>
        </p:txBody>
      </p:sp>
      <p:sp>
        <p:nvSpPr>
          <p:cNvPr id="8" name="矢印: 右 7">
            <a:extLst>
              <a:ext uri="{FF2B5EF4-FFF2-40B4-BE49-F238E27FC236}">
                <a16:creationId xmlns:a16="http://schemas.microsoft.com/office/drawing/2014/main" id="{F1B900CB-B2B4-4BF0-8270-9C9786B8C014}"/>
              </a:ext>
            </a:extLst>
          </p:cNvPr>
          <p:cNvSpPr/>
          <p:nvPr/>
        </p:nvSpPr>
        <p:spPr>
          <a:xfrm>
            <a:off x="4938297" y="2613122"/>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57" name="矢印: 右 56">
            <a:extLst>
              <a:ext uri="{FF2B5EF4-FFF2-40B4-BE49-F238E27FC236}">
                <a16:creationId xmlns:a16="http://schemas.microsoft.com/office/drawing/2014/main" id="{FD03FDA5-EF11-4063-A046-9F14AF58C79B}"/>
              </a:ext>
            </a:extLst>
          </p:cNvPr>
          <p:cNvSpPr/>
          <p:nvPr/>
        </p:nvSpPr>
        <p:spPr>
          <a:xfrm>
            <a:off x="6743993" y="2613121"/>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58" name="テキスト ボックス 57">
            <a:extLst>
              <a:ext uri="{FF2B5EF4-FFF2-40B4-BE49-F238E27FC236}">
                <a16:creationId xmlns:a16="http://schemas.microsoft.com/office/drawing/2014/main" id="{6B323FC1-A40E-4F39-95AF-39D8FFD01BF4}"/>
              </a:ext>
            </a:extLst>
          </p:cNvPr>
          <p:cNvSpPr txBox="1"/>
          <p:nvPr/>
        </p:nvSpPr>
        <p:spPr>
          <a:xfrm>
            <a:off x="4861132" y="2358398"/>
            <a:ext cx="889987" cy="261610"/>
          </a:xfrm>
          <a:prstGeom prst="rect">
            <a:avLst/>
          </a:prstGeom>
          <a:noFill/>
        </p:spPr>
        <p:txBody>
          <a:bodyPr wrap="none" rtlCol="0">
            <a:spAutoFit/>
          </a:bodyPr>
          <a:lstStyle/>
          <a:p>
            <a:r>
              <a:rPr kumimoji="1" lang="ja-JP" altLang="en-US" sz="1100" dirty="0">
                <a:latin typeface="+mn-ea"/>
              </a:rPr>
              <a:t>カメラ移動</a:t>
            </a:r>
          </a:p>
        </p:txBody>
      </p:sp>
      <p:sp>
        <p:nvSpPr>
          <p:cNvPr id="59" name="テキスト ボックス 58">
            <a:extLst>
              <a:ext uri="{FF2B5EF4-FFF2-40B4-BE49-F238E27FC236}">
                <a16:creationId xmlns:a16="http://schemas.microsoft.com/office/drawing/2014/main" id="{62900DEF-81FC-4D09-A7C6-F751CC3A25B7}"/>
              </a:ext>
            </a:extLst>
          </p:cNvPr>
          <p:cNvSpPr txBox="1"/>
          <p:nvPr/>
        </p:nvSpPr>
        <p:spPr>
          <a:xfrm>
            <a:off x="6684403" y="2373397"/>
            <a:ext cx="889987" cy="261610"/>
          </a:xfrm>
          <a:prstGeom prst="rect">
            <a:avLst/>
          </a:prstGeom>
          <a:noFill/>
        </p:spPr>
        <p:txBody>
          <a:bodyPr wrap="none" rtlCol="0">
            <a:spAutoFit/>
          </a:bodyPr>
          <a:lstStyle/>
          <a:p>
            <a:r>
              <a:rPr kumimoji="1" lang="ja-JP" altLang="en-US" sz="1100" dirty="0">
                <a:latin typeface="+mn-ea"/>
              </a:rPr>
              <a:t>カメラ移動</a:t>
            </a:r>
          </a:p>
        </p:txBody>
      </p:sp>
      <p:sp>
        <p:nvSpPr>
          <p:cNvPr id="41" name="矢印: 右 40">
            <a:extLst>
              <a:ext uri="{FF2B5EF4-FFF2-40B4-BE49-F238E27FC236}">
                <a16:creationId xmlns:a16="http://schemas.microsoft.com/office/drawing/2014/main" id="{7C0CA3A7-4092-45D7-9EAC-E7C7D31FC884}"/>
              </a:ext>
            </a:extLst>
          </p:cNvPr>
          <p:cNvSpPr/>
          <p:nvPr/>
        </p:nvSpPr>
        <p:spPr>
          <a:xfrm>
            <a:off x="3072758" y="2613121"/>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44" name="テキスト ボックス 43">
            <a:extLst>
              <a:ext uri="{FF2B5EF4-FFF2-40B4-BE49-F238E27FC236}">
                <a16:creationId xmlns:a16="http://schemas.microsoft.com/office/drawing/2014/main" id="{00822A62-D024-4B74-B844-4DA14628B662}"/>
              </a:ext>
            </a:extLst>
          </p:cNvPr>
          <p:cNvSpPr txBox="1"/>
          <p:nvPr/>
        </p:nvSpPr>
        <p:spPr>
          <a:xfrm>
            <a:off x="2995593" y="2358397"/>
            <a:ext cx="889987" cy="261610"/>
          </a:xfrm>
          <a:prstGeom prst="rect">
            <a:avLst/>
          </a:prstGeom>
          <a:noFill/>
        </p:spPr>
        <p:txBody>
          <a:bodyPr wrap="none" rtlCol="0">
            <a:spAutoFit/>
          </a:bodyPr>
          <a:lstStyle/>
          <a:p>
            <a:r>
              <a:rPr kumimoji="1" lang="ja-JP" altLang="en-US" sz="1100" dirty="0">
                <a:latin typeface="+mn-ea"/>
              </a:rPr>
              <a:t>カメラ移動</a:t>
            </a:r>
          </a:p>
        </p:txBody>
      </p:sp>
      <p:sp>
        <p:nvSpPr>
          <p:cNvPr id="46" name="テキスト ボックス 45">
            <a:extLst>
              <a:ext uri="{FF2B5EF4-FFF2-40B4-BE49-F238E27FC236}">
                <a16:creationId xmlns:a16="http://schemas.microsoft.com/office/drawing/2014/main" id="{D28B9186-2B1A-47E0-9656-5C4131FC8C91}"/>
              </a:ext>
            </a:extLst>
          </p:cNvPr>
          <p:cNvSpPr txBox="1"/>
          <p:nvPr/>
        </p:nvSpPr>
        <p:spPr>
          <a:xfrm>
            <a:off x="2335035" y="2648125"/>
            <a:ext cx="543739" cy="307777"/>
          </a:xfrm>
          <a:prstGeom prst="rect">
            <a:avLst/>
          </a:prstGeom>
          <a:noFill/>
        </p:spPr>
        <p:txBody>
          <a:bodyPr wrap="none" rtlCol="0">
            <a:spAutoFit/>
          </a:bodyPr>
          <a:lstStyle/>
          <a:p>
            <a:r>
              <a:rPr kumimoji="1" lang="ja-JP" altLang="en-US" sz="1400" b="1" dirty="0">
                <a:latin typeface="+mn-ea"/>
              </a:rPr>
              <a:t>黒木</a:t>
            </a:r>
            <a:endParaRPr kumimoji="1" lang="ja-JP" altLang="en-US" sz="800" b="1" dirty="0">
              <a:latin typeface="+mn-ea"/>
            </a:endParaRPr>
          </a:p>
        </p:txBody>
      </p:sp>
      <p:sp>
        <p:nvSpPr>
          <p:cNvPr id="67" name="矢印: 右 66">
            <a:extLst>
              <a:ext uri="{FF2B5EF4-FFF2-40B4-BE49-F238E27FC236}">
                <a16:creationId xmlns:a16="http://schemas.microsoft.com/office/drawing/2014/main" id="{B67B86FA-54D5-4F9D-9285-B51E6A71F8C1}"/>
              </a:ext>
            </a:extLst>
          </p:cNvPr>
          <p:cNvSpPr/>
          <p:nvPr/>
        </p:nvSpPr>
        <p:spPr>
          <a:xfrm>
            <a:off x="1415441" y="2596482"/>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40" name="テキスト ボックス 39">
            <a:extLst>
              <a:ext uri="{FF2B5EF4-FFF2-40B4-BE49-F238E27FC236}">
                <a16:creationId xmlns:a16="http://schemas.microsoft.com/office/drawing/2014/main" id="{5079375D-12D7-4115-AB61-94F25D6AA91C}"/>
              </a:ext>
            </a:extLst>
          </p:cNvPr>
          <p:cNvSpPr txBox="1"/>
          <p:nvPr/>
        </p:nvSpPr>
        <p:spPr>
          <a:xfrm>
            <a:off x="591845" y="855202"/>
            <a:ext cx="8736687" cy="938719"/>
          </a:xfrm>
          <a:prstGeom prst="rect">
            <a:avLst/>
          </a:prstGeom>
          <a:noFill/>
        </p:spPr>
        <p:txBody>
          <a:bodyPr wrap="none" rtlCol="0">
            <a:spAutoFit/>
          </a:bodyPr>
          <a:lstStyle/>
          <a:p>
            <a:r>
              <a:rPr kumimoji="1" lang="ja-JP" altLang="en-US" sz="1100" dirty="0">
                <a:latin typeface="+mn-ea"/>
              </a:rPr>
              <a:t>全体を映したあと、黒木から順に流れるようにカメラを移動させる。</a:t>
            </a:r>
            <a:endParaRPr kumimoji="1" lang="en-US" altLang="ja-JP" sz="1100" dirty="0">
              <a:latin typeface="+mn-ea"/>
            </a:endParaRPr>
          </a:p>
          <a:p>
            <a:r>
              <a:rPr kumimoji="1" lang="ja-JP" altLang="en-US" sz="1100" dirty="0">
                <a:latin typeface="+mn-ea"/>
              </a:rPr>
              <a:t>開始から結果画面に遷移させるまで</a:t>
            </a:r>
            <a:r>
              <a:rPr kumimoji="1" lang="en-US" altLang="ja-JP" sz="1100" dirty="0">
                <a:latin typeface="+mn-ea"/>
              </a:rPr>
              <a:t>10</a:t>
            </a:r>
            <a:r>
              <a:rPr kumimoji="1" lang="ja-JP" altLang="en-US" sz="1100" dirty="0">
                <a:latin typeface="+mn-ea"/>
              </a:rPr>
              <a:t>秒かからないくらいの想定。</a:t>
            </a:r>
            <a:r>
              <a:rPr kumimoji="1" lang="en-US" altLang="ja-JP" sz="1100" dirty="0">
                <a:latin typeface="+mn-ea"/>
              </a:rPr>
              <a:t>3</a:t>
            </a:r>
            <a:r>
              <a:rPr kumimoji="1" lang="ja-JP" altLang="en-US" sz="1100" dirty="0">
                <a:latin typeface="+mn-ea"/>
              </a:rPr>
              <a:t>キャラ目を映し終えたら自動で</a:t>
            </a:r>
            <a:r>
              <a:rPr kumimoji="1" lang="ja-JP" altLang="en-US" sz="1100" dirty="0"/>
              <a:t>ほかほか結果画面に遷移させる。</a:t>
            </a:r>
            <a:endParaRPr kumimoji="1" lang="en-US" altLang="ja-JP" sz="1100" dirty="0"/>
          </a:p>
          <a:p>
            <a:r>
              <a:rPr kumimoji="1" lang="ja-JP" altLang="en-US" sz="1100" dirty="0">
                <a:latin typeface="+mn-ea"/>
              </a:rPr>
              <a:t>部隊が</a:t>
            </a:r>
            <a:r>
              <a:rPr kumimoji="1" lang="en-US" altLang="ja-JP" sz="1100" dirty="0">
                <a:latin typeface="+mn-ea"/>
              </a:rPr>
              <a:t>2</a:t>
            </a:r>
            <a:r>
              <a:rPr kumimoji="1" lang="ja-JP" altLang="en-US" sz="1100" dirty="0">
                <a:latin typeface="+mn-ea"/>
              </a:rPr>
              <a:t>人だった場合、</a:t>
            </a:r>
            <a:r>
              <a:rPr kumimoji="1" lang="en-US" altLang="ja-JP" sz="1100" dirty="0">
                <a:latin typeface="+mn-ea"/>
              </a:rPr>
              <a:t>3</a:t>
            </a:r>
            <a:r>
              <a:rPr kumimoji="1" lang="ja-JP" altLang="en-US" sz="1100" dirty="0">
                <a:latin typeface="+mn-ea"/>
              </a:rPr>
              <a:t>キャラ目のカメラで再度ジャンヌを映す。</a:t>
            </a:r>
            <a:endParaRPr kumimoji="1" lang="en-US" altLang="ja-JP" sz="1100" dirty="0">
              <a:latin typeface="+mn-ea"/>
            </a:endParaRPr>
          </a:p>
          <a:p>
            <a:r>
              <a:rPr kumimoji="1" lang="ja-JP" altLang="en-US" sz="1100" dirty="0">
                <a:latin typeface="+mn-ea"/>
              </a:rPr>
              <a:t>部隊が</a:t>
            </a:r>
            <a:r>
              <a:rPr kumimoji="1" lang="en-US" altLang="ja-JP" sz="1100" dirty="0">
                <a:latin typeface="+mn-ea"/>
              </a:rPr>
              <a:t>1</a:t>
            </a:r>
            <a:r>
              <a:rPr kumimoji="1" lang="ja-JP" altLang="en-US" sz="1100" dirty="0">
                <a:latin typeface="+mn-ea"/>
              </a:rPr>
              <a:t>人だった場合、</a:t>
            </a:r>
            <a:r>
              <a:rPr kumimoji="1" lang="en-US" altLang="ja-JP" sz="1100" dirty="0">
                <a:latin typeface="+mn-ea"/>
              </a:rPr>
              <a:t>2</a:t>
            </a:r>
            <a:r>
              <a:rPr kumimoji="1" lang="ja-JP" altLang="en-US" sz="1100" dirty="0">
                <a:latin typeface="+mn-ea"/>
              </a:rPr>
              <a:t>キャラ目のカメラで再度ジャンヌを映し、</a:t>
            </a:r>
            <a:r>
              <a:rPr kumimoji="1" lang="en-US" altLang="ja-JP" sz="1100" dirty="0">
                <a:latin typeface="+mn-ea"/>
              </a:rPr>
              <a:t>3</a:t>
            </a:r>
            <a:r>
              <a:rPr kumimoji="1" lang="ja-JP" altLang="en-US" sz="1100" dirty="0">
                <a:latin typeface="+mn-ea"/>
              </a:rPr>
              <a:t>キャラ目のカメラで再度</a:t>
            </a:r>
            <a:r>
              <a:rPr kumimoji="1" lang="en-US" altLang="ja-JP" sz="1100" dirty="0">
                <a:latin typeface="+mn-ea"/>
              </a:rPr>
              <a:t>1</a:t>
            </a:r>
            <a:r>
              <a:rPr kumimoji="1" lang="ja-JP" altLang="en-US" sz="1100" dirty="0">
                <a:latin typeface="+mn-ea"/>
              </a:rPr>
              <a:t>人目を映す。</a:t>
            </a:r>
            <a:endParaRPr kumimoji="1" lang="en-US" altLang="ja-JP" sz="1100" dirty="0">
              <a:latin typeface="+mn-ea"/>
            </a:endParaRPr>
          </a:p>
          <a:p>
            <a:r>
              <a:rPr kumimoji="1" lang="ja-JP" altLang="en-US" sz="1100" dirty="0">
                <a:latin typeface="+mn-ea"/>
              </a:rPr>
              <a:t>枠に空きがある場合は詰めて表示させる。</a:t>
            </a:r>
            <a:endParaRPr kumimoji="1" lang="en-US" altLang="ja-JP" sz="1100" dirty="0">
              <a:latin typeface="+mn-ea"/>
            </a:endParaRPr>
          </a:p>
        </p:txBody>
      </p:sp>
      <p:pic>
        <p:nvPicPr>
          <p:cNvPr id="6" name="図 5">
            <a:extLst>
              <a:ext uri="{FF2B5EF4-FFF2-40B4-BE49-F238E27FC236}">
                <a16:creationId xmlns:a16="http://schemas.microsoft.com/office/drawing/2014/main" id="{C51F950B-C32C-4DE4-A708-7148E090483D}"/>
              </a:ext>
            </a:extLst>
          </p:cNvPr>
          <p:cNvPicPr>
            <a:picLocks noChangeAspect="1"/>
          </p:cNvPicPr>
          <p:nvPr/>
        </p:nvPicPr>
        <p:blipFill>
          <a:blip r:embed="rId3"/>
          <a:stretch>
            <a:fillRect/>
          </a:stretch>
        </p:blipFill>
        <p:spPr>
          <a:xfrm>
            <a:off x="591845" y="1869101"/>
            <a:ext cx="752374" cy="1355234"/>
          </a:xfrm>
          <a:prstGeom prst="rect">
            <a:avLst/>
          </a:prstGeom>
        </p:spPr>
      </p:pic>
      <p:grpSp>
        <p:nvGrpSpPr>
          <p:cNvPr id="10" name="グループ化 9">
            <a:extLst>
              <a:ext uri="{FF2B5EF4-FFF2-40B4-BE49-F238E27FC236}">
                <a16:creationId xmlns:a16="http://schemas.microsoft.com/office/drawing/2014/main" id="{ED2DF00E-C660-4457-B085-9E924798EB2F}"/>
              </a:ext>
            </a:extLst>
          </p:cNvPr>
          <p:cNvGrpSpPr/>
          <p:nvPr/>
        </p:nvGrpSpPr>
        <p:grpSpPr>
          <a:xfrm>
            <a:off x="3029359" y="3986845"/>
            <a:ext cx="3663546" cy="1470318"/>
            <a:chOff x="4411221" y="3610051"/>
            <a:chExt cx="3663546" cy="1470318"/>
          </a:xfrm>
        </p:grpSpPr>
        <p:grpSp>
          <p:nvGrpSpPr>
            <p:cNvPr id="3" name="グループ化 2">
              <a:extLst>
                <a:ext uri="{FF2B5EF4-FFF2-40B4-BE49-F238E27FC236}">
                  <a16:creationId xmlns:a16="http://schemas.microsoft.com/office/drawing/2014/main" id="{E3A6243B-CE2E-42F8-9D13-84BC27AD9A1E}"/>
                </a:ext>
              </a:extLst>
            </p:cNvPr>
            <p:cNvGrpSpPr/>
            <p:nvPr/>
          </p:nvGrpSpPr>
          <p:grpSpPr>
            <a:xfrm>
              <a:off x="4411221" y="3610051"/>
              <a:ext cx="3663546" cy="1470318"/>
              <a:chOff x="4373841" y="4822277"/>
              <a:chExt cx="3663546" cy="1470318"/>
            </a:xfrm>
          </p:grpSpPr>
          <p:pic>
            <p:nvPicPr>
              <p:cNvPr id="36" name="Picture 2" descr="ãæ¸©æ³ ã¤ã©ã¹ããã®ç»åæ¤ç´¢çµæ">
                <a:extLst>
                  <a:ext uri="{FF2B5EF4-FFF2-40B4-BE49-F238E27FC236}">
                    <a16:creationId xmlns:a16="http://schemas.microsoft.com/office/drawing/2014/main" id="{A8DF5DDB-DD3C-4E15-839C-0CE8125B234D}"/>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0000" b="96800" l="250" r="90000">
                            <a14:foregroundMark x1="55250" y1="55200" x2="55250" y2="55200"/>
                            <a14:foregroundMark x1="63750" y1="57200" x2="63750" y2="57200"/>
                            <a14:foregroundMark x1="71500" y1="62200" x2="71500" y2="62200"/>
                            <a14:foregroundMark x1="72125" y1="68000" x2="72125" y2="68000"/>
                            <a14:foregroundMark x1="71000" y1="61400" x2="71000" y2="62800"/>
                            <a14:foregroundMark x1="70875" y1="63600" x2="70875" y2="63600"/>
                            <a14:foregroundMark x1="70875" y1="64200" x2="70875" y2="64200"/>
                            <a14:foregroundMark x1="68875" y1="68600" x2="68875" y2="68600"/>
                            <a14:foregroundMark x1="57625" y1="85000" x2="57625" y2="85000"/>
                            <a14:foregroundMark x1="56500" y1="91000" x2="70750" y2="87000"/>
                            <a14:foregroundMark x1="70750" y1="87000" x2="73375" y2="84400"/>
                            <a14:foregroundMark x1="64375" y1="81800" x2="64375" y2="81800"/>
                            <a14:foregroundMark x1="49375" y1="90000" x2="15750" y2="84600"/>
                            <a14:foregroundMark x1="15750" y1="84600" x2="11125" y2="76400"/>
                            <a14:foregroundMark x1="11125" y1="76400" x2="23000" y2="61400"/>
                            <a14:foregroundMark x1="23000" y1="61400" x2="40000" y2="54600"/>
                            <a14:foregroundMark x1="40000" y1="54600" x2="70250" y2="66400"/>
                            <a14:foregroundMark x1="70250" y1="66400" x2="72250" y2="77800"/>
                            <a14:foregroundMark x1="72250" y1="77800" x2="79000" y2="79000"/>
                            <a14:foregroundMark x1="79000" y1="79000" x2="74000" y2="71200"/>
                            <a14:foregroundMark x1="74000" y1="71200" x2="53125" y2="56200"/>
                            <a14:foregroundMark x1="53125" y1="56200" x2="27875" y2="56600"/>
                            <a14:foregroundMark x1="27875" y1="56600" x2="18250" y2="60200"/>
                            <a14:foregroundMark x1="18250" y1="60200" x2="11625" y2="66400"/>
                            <a14:foregroundMark x1="11625" y1="66400" x2="10500" y2="76600"/>
                            <a14:foregroundMark x1="10500" y1="76600" x2="13125" y2="86600"/>
                            <a14:foregroundMark x1="13125" y1="86600" x2="19750" y2="91400"/>
                            <a14:foregroundMark x1="19750" y1="91400" x2="60625" y2="78800"/>
                            <a14:foregroundMark x1="60625" y1="78800" x2="60625" y2="78800"/>
                            <a14:foregroundMark x1="72625" y1="62600" x2="75125" y2="64000"/>
                            <a14:foregroundMark x1="77000" y1="65000" x2="77000" y2="65600"/>
                            <a14:foregroundMark x1="77000" y1="65800" x2="77000" y2="66400"/>
                            <a14:foregroundMark x1="77000" y1="66400" x2="77000" y2="66400"/>
                            <a14:foregroundMark x1="76750" y1="66800" x2="76750" y2="66800"/>
                            <a14:foregroundMark x1="76750" y1="66800" x2="76750" y2="66800"/>
                            <a14:foregroundMark x1="76625" y1="67200" x2="76625" y2="67200"/>
                            <a14:foregroundMark x1="76500" y1="66800" x2="76500" y2="66800"/>
                            <a14:foregroundMark x1="76500" y1="66400" x2="76750" y2="68200"/>
                            <a14:foregroundMark x1="76750" y1="69200" x2="77000" y2="74800"/>
                            <a14:foregroundMark x1="76875" y1="81000" x2="76375" y2="82800"/>
                            <a14:foregroundMark x1="76125" y1="78000" x2="75375" y2="85600"/>
                            <a14:foregroundMark x1="74875" y1="79800" x2="69875" y2="86400"/>
                            <a14:foregroundMark x1="69875" y1="86400" x2="69750" y2="86400"/>
                            <a14:foregroundMark x1="71000" y1="83800" x2="38875" y2="87800"/>
                            <a14:foregroundMark x1="58625" y1="88600" x2="37000" y2="89600"/>
                            <a14:foregroundMark x1="64250" y1="91000" x2="28625" y2="90400"/>
                            <a14:foregroundMark x1="53500" y1="92000" x2="24125" y2="92000"/>
                            <a14:foregroundMark x1="58000" y1="92200" x2="22000" y2="94400"/>
                            <a14:foregroundMark x1="57250" y1="96000" x2="30000" y2="96800"/>
                            <a14:foregroundMark x1="47375" y1="93400" x2="27250" y2="93400"/>
                            <a14:foregroundMark x1="33250" y1="92000" x2="2625" y2="87200"/>
                            <a14:foregroundMark x1="2625" y1="87200" x2="875" y2="86200"/>
                            <a14:foregroundMark x1="21625" y1="91000" x2="6125" y2="80800"/>
                            <a14:foregroundMark x1="6125" y1="80800" x2="5375" y2="75800"/>
                            <a14:foregroundMark x1="22875" y1="93600" x2="7125" y2="84600"/>
                            <a14:foregroundMark x1="7125" y1="84600" x2="4875" y2="81800"/>
                            <a14:foregroundMark x1="15625" y1="95000" x2="11875" y2="86000"/>
                            <a14:foregroundMark x1="11875" y1="86000" x2="11875" y2="85800"/>
                            <a14:foregroundMark x1="19125" y1="93000" x2="6750" y2="83200"/>
                            <a14:foregroundMark x1="13750" y1="91000" x2="6625" y2="88400"/>
                            <a14:foregroundMark x1="6625" y1="88400" x2="6750" y2="88400"/>
                            <a14:foregroundMark x1="11375" y1="91800" x2="20750" y2="96800"/>
                            <a14:foregroundMark x1="20750" y1="96800" x2="25750" y2="96600"/>
                            <a14:foregroundMark x1="75750" y1="62600" x2="75750" y2="62600"/>
                            <a14:foregroundMark x1="77125" y1="62000" x2="77125" y2="62000"/>
                            <a14:foregroundMark x1="77125" y1="62000" x2="77125" y2="62000"/>
                            <a14:foregroundMark x1="77125" y1="62000" x2="77125" y2="62000"/>
                            <a14:foregroundMark x1="77000" y1="62600" x2="77000" y2="62600"/>
                            <a14:foregroundMark x1="77000" y1="62800" x2="77000" y2="62800"/>
                            <a14:foregroundMark x1="77000" y1="62800" x2="77000" y2="63600"/>
                            <a14:foregroundMark x1="77000" y1="65000" x2="77000" y2="66600"/>
                            <a14:foregroundMark x1="77000" y1="67200" x2="77250" y2="69800"/>
                            <a14:foregroundMark x1="77375" y1="70200" x2="78000" y2="75400"/>
                            <a14:foregroundMark x1="78000" y1="76200" x2="77750" y2="77000"/>
                            <a14:foregroundMark x1="77000" y1="76400" x2="76875" y2="69000"/>
                            <a14:foregroundMark x1="76750" y1="65400" x2="69625" y2="63000"/>
                            <a14:foregroundMark x1="69625" y1="63000" x2="69625" y2="63000"/>
                            <a14:foregroundMark x1="70500" y1="62200" x2="73250" y2="61400"/>
                            <a14:foregroundMark x1="73250" y1="60600" x2="68375" y2="57800"/>
                            <a14:foregroundMark x1="71750" y1="57800" x2="69875" y2="58000"/>
                            <a14:foregroundMark x1="76625" y1="59400" x2="70750" y2="59600"/>
                            <a14:foregroundMark x1="77250" y1="61400" x2="74000" y2="61600"/>
                            <a14:foregroundMark x1="75250" y1="60400" x2="60125" y2="57600"/>
                            <a14:foregroundMark x1="73500" y1="59800" x2="74875" y2="63200"/>
                            <a14:foregroundMark x1="80000" y1="67400" x2="69875" y2="63200"/>
                            <a14:foregroundMark x1="79875" y1="64800" x2="56125" y2="61800"/>
                            <a14:foregroundMark x1="65750" y1="57000" x2="52875" y2="54000"/>
                            <a14:foregroundMark x1="74625" y1="57600" x2="65250" y2="57600"/>
                            <a14:foregroundMark x1="68000" y1="57800" x2="57125" y2="54200"/>
                            <a14:foregroundMark x1="66875" y1="55800" x2="57375" y2="54200"/>
                            <a14:foregroundMark x1="65750" y1="54800" x2="40875" y2="51000"/>
                            <a14:foregroundMark x1="61750" y1="53200" x2="52500" y2="53000"/>
                            <a14:foregroundMark x1="73375" y1="56600" x2="60250" y2="54800"/>
                            <a14:foregroundMark x1="69375" y1="56200" x2="63875" y2="54800"/>
                            <a14:foregroundMark x1="66500" y1="54800" x2="64250" y2="55000"/>
                            <a14:foregroundMark x1="62875" y1="54400" x2="39625" y2="51600"/>
                            <a14:foregroundMark x1="43875" y1="50600" x2="38125" y2="50800"/>
                            <a14:foregroundMark x1="54000" y1="51400" x2="41125" y2="50800"/>
                            <a14:foregroundMark x1="56500" y1="50800" x2="40625" y2="50400"/>
                            <a14:foregroundMark x1="54375" y1="50200" x2="36625" y2="49200"/>
                            <a14:foregroundMark x1="44375" y1="49200" x2="20750" y2="49200"/>
                            <a14:foregroundMark x1="33625" y1="50600" x2="16500" y2="51000"/>
                            <a14:foregroundMark x1="29625" y1="53200" x2="10500" y2="55800"/>
                            <a14:foregroundMark x1="21250" y1="58800" x2="250" y2="60600"/>
                            <a14:foregroundMark x1="9500" y1="57800" x2="9875" y2="69600"/>
                            <a14:foregroundMark x1="9875" y1="69600" x2="9125" y2="74400"/>
                            <a14:foregroundMark x1="500" y1="49600" x2="2221" y2="48541"/>
                            <a14:backgroundMark x1="80125" y1="21800" x2="87750" y2="49000"/>
                            <a14:backgroundMark x1="87750" y1="49000" x2="84500" y2="59400"/>
                            <a14:backgroundMark x1="84500" y1="59400" x2="79000" y2="54600"/>
                            <a14:backgroundMark x1="79000" y1="54600" x2="80250" y2="31200"/>
                            <a14:backgroundMark x1="80250" y1="31200" x2="88250" y2="20400"/>
                            <a14:backgroundMark x1="32250" y1="30200" x2="32250" y2="30200"/>
                            <a14:backgroundMark x1="32000" y1="29600" x2="32000" y2="29600"/>
                            <a14:backgroundMark x1="29625" y1="36000" x2="38375" y2="39000"/>
                            <a14:backgroundMark x1="38375" y1="39000" x2="41000" y2="39000"/>
                            <a14:backgroundMark x1="29000" y1="39600" x2="38250" y2="39800"/>
                            <a14:backgroundMark x1="38250" y1="39800" x2="40500" y2="39600"/>
                            <a14:backgroundMark x1="31625" y1="39400" x2="41375" y2="39800"/>
                            <a14:backgroundMark x1="41375" y1="39800" x2="55125" y2="38000"/>
                            <a14:backgroundMark x1="6875" y1="44200" x2="6875" y2="44200"/>
                            <a14:backgroundMark x1="6500" y1="42800" x2="6500" y2="42800"/>
                            <a14:backgroundMark x1="6250" y1="41600" x2="6250" y2="41600"/>
                            <a14:backgroundMark x1="18750" y1="36200" x2="14500" y2="37400"/>
                            <a14:backgroundMark x1="18375" y1="36800" x2="3625" y2="41600"/>
                            <a14:backgroundMark x1="5000" y1="49400" x2="11375" y2="43800"/>
                            <a14:backgroundMark x1="11375" y1="43800" x2="12750" y2="43400"/>
                            <a14:backgroundMark x1="8250" y1="48400" x2="6125" y2="42600"/>
                            <a14:backgroundMark x1="9500" y1="46400" x2="4250" y2="43800"/>
                            <a14:backgroundMark x1="8750" y1="43800" x2="5000" y2="43600"/>
                            <a14:backgroundMark x1="9375" y1="43600" x2="875" y2="44400"/>
                            <a14:backgroundMark x1="9125" y1="45200" x2="1625" y2="47200"/>
                            <a14:backgroundMark x1="1625" y1="47200" x2="1625" y2="47200"/>
                            <a14:backgroundMark x1="12000" y1="36400" x2="6250" y2="34600"/>
                            <a14:backgroundMark x1="67375" y1="49600" x2="78625" y2="55800"/>
                            <a14:backgroundMark x1="68000" y1="52600" x2="68000" y2="52600"/>
                            <a14:backgroundMark x1="68000" y1="51400" x2="68000" y2="51400"/>
                            <a14:backgroundMark x1="66500" y1="51400" x2="66500" y2="51400"/>
                            <a14:backgroundMark x1="71500" y1="52800" x2="71500" y2="52800"/>
                          </a14:backgroundRemoval>
                        </a14:imgEffect>
                      </a14:imgLayer>
                    </a14:imgProps>
                  </a:ext>
                  <a:ext uri="{28A0092B-C50C-407E-A947-70E740481C1C}">
                    <a14:useLocalDpi xmlns:a14="http://schemas.microsoft.com/office/drawing/2010/main" val="0"/>
                  </a:ext>
                </a:extLst>
              </a:blip>
              <a:srcRect l="3592" t="48082" r="21855" b="4044"/>
              <a:stretch/>
            </p:blipFill>
            <p:spPr bwMode="auto">
              <a:xfrm>
                <a:off x="4373841" y="4822277"/>
                <a:ext cx="3663546" cy="1470318"/>
              </a:xfrm>
              <a:prstGeom prst="rect">
                <a:avLst/>
              </a:prstGeom>
              <a:noFill/>
              <a:extLst>
                <a:ext uri="{909E8E84-426E-40DD-AFC4-6F175D3DCCD1}">
                  <a14:hiddenFill xmlns:a14="http://schemas.microsoft.com/office/drawing/2010/main">
                    <a:solidFill>
                      <a:srgbClr val="FFFFFF"/>
                    </a:solidFill>
                  </a14:hiddenFill>
                </a:ext>
              </a:extLst>
            </p:spPr>
          </p:pic>
          <p:grpSp>
            <p:nvGrpSpPr>
              <p:cNvPr id="2" name="グループ化 1">
                <a:extLst>
                  <a:ext uri="{FF2B5EF4-FFF2-40B4-BE49-F238E27FC236}">
                    <a16:creationId xmlns:a16="http://schemas.microsoft.com/office/drawing/2014/main" id="{EF5C2E88-C52E-473C-B651-EB7479276356}"/>
                  </a:ext>
                </a:extLst>
              </p:cNvPr>
              <p:cNvGrpSpPr/>
              <p:nvPr/>
            </p:nvGrpSpPr>
            <p:grpSpPr>
              <a:xfrm>
                <a:off x="5025452" y="4970887"/>
                <a:ext cx="2253611" cy="982622"/>
                <a:chOff x="5025452" y="4970887"/>
                <a:chExt cx="2253611" cy="982622"/>
              </a:xfrm>
            </p:grpSpPr>
            <p:pic>
              <p:nvPicPr>
                <p:cNvPr id="37" name="グラフィックス 36" descr="女性のプロフィール">
                  <a:extLst>
                    <a:ext uri="{FF2B5EF4-FFF2-40B4-BE49-F238E27FC236}">
                      <a16:creationId xmlns:a16="http://schemas.microsoft.com/office/drawing/2014/main" id="{349BC3FA-B7A6-4ADD-AEE3-7D0818C8FD2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289106" y="4970887"/>
                  <a:ext cx="589682" cy="589682"/>
                </a:xfrm>
                <a:prstGeom prst="rect">
                  <a:avLst/>
                </a:prstGeom>
              </p:spPr>
            </p:pic>
            <p:pic>
              <p:nvPicPr>
                <p:cNvPr id="38" name="グラフィックス 37" descr="女性のプロフィール">
                  <a:extLst>
                    <a:ext uri="{FF2B5EF4-FFF2-40B4-BE49-F238E27FC236}">
                      <a16:creationId xmlns:a16="http://schemas.microsoft.com/office/drawing/2014/main" id="{A6D0D9A6-7F9B-40EB-AECA-92170D1A08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89381" y="5247862"/>
                  <a:ext cx="589682" cy="589682"/>
                </a:xfrm>
                <a:prstGeom prst="rect">
                  <a:avLst/>
                </a:prstGeom>
              </p:spPr>
            </p:pic>
            <p:pic>
              <p:nvPicPr>
                <p:cNvPr id="39" name="グラフィックス 38" descr="女性のプロフィール">
                  <a:extLst>
                    <a:ext uri="{FF2B5EF4-FFF2-40B4-BE49-F238E27FC236}">
                      <a16:creationId xmlns:a16="http://schemas.microsoft.com/office/drawing/2014/main" id="{BCC90E98-4A65-4055-94B3-A7A68CB915B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158609" y="5269139"/>
                  <a:ext cx="589682" cy="589682"/>
                </a:xfrm>
                <a:prstGeom prst="rect">
                  <a:avLst/>
                </a:prstGeom>
              </p:spPr>
            </p:pic>
            <p:sp>
              <p:nvSpPr>
                <p:cNvPr id="50" name="テキスト ボックス 49">
                  <a:extLst>
                    <a:ext uri="{FF2B5EF4-FFF2-40B4-BE49-F238E27FC236}">
                      <a16:creationId xmlns:a16="http://schemas.microsoft.com/office/drawing/2014/main" id="{835E0AB7-C0B2-455A-8541-2D0E4D87C4B7}"/>
                    </a:ext>
                  </a:extLst>
                </p:cNvPr>
                <p:cNvSpPr txBox="1"/>
                <p:nvPr/>
              </p:nvSpPr>
              <p:spPr>
                <a:xfrm>
                  <a:off x="5025452" y="5572403"/>
                  <a:ext cx="870060" cy="246221"/>
                </a:xfrm>
                <a:prstGeom prst="rect">
                  <a:avLst/>
                </a:prstGeom>
                <a:noFill/>
              </p:spPr>
              <p:txBody>
                <a:bodyPr wrap="square" rtlCol="0">
                  <a:spAutoFit/>
                </a:bodyPr>
                <a:lstStyle/>
                <a:p>
                  <a:pPr algn="ctr"/>
                  <a:r>
                    <a:rPr kumimoji="1" lang="ja-JP" altLang="en-US" sz="1000" b="1" dirty="0">
                      <a:latin typeface="+mn-ea"/>
                    </a:rPr>
                    <a:t>黒木</a:t>
                  </a:r>
                </a:p>
              </p:txBody>
            </p:sp>
            <p:pic>
              <p:nvPicPr>
                <p:cNvPr id="63" name="グラフィックス 62" descr="女性のプロフィール">
                  <a:extLst>
                    <a:ext uri="{FF2B5EF4-FFF2-40B4-BE49-F238E27FC236}">
                      <a16:creationId xmlns:a16="http://schemas.microsoft.com/office/drawing/2014/main" id="{97DF2F38-0FFC-4872-9ED7-3D35E62BC0E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593990" y="4972473"/>
                  <a:ext cx="589682" cy="589682"/>
                </a:xfrm>
                <a:prstGeom prst="rect">
                  <a:avLst/>
                </a:prstGeom>
              </p:spPr>
            </p:pic>
            <p:sp>
              <p:nvSpPr>
                <p:cNvPr id="65" name="テキスト ボックス 64">
                  <a:extLst>
                    <a:ext uri="{FF2B5EF4-FFF2-40B4-BE49-F238E27FC236}">
                      <a16:creationId xmlns:a16="http://schemas.microsoft.com/office/drawing/2014/main" id="{F52C924A-10C9-4247-8C53-DD2EEBD569F6}"/>
                    </a:ext>
                  </a:extLst>
                </p:cNvPr>
                <p:cNvSpPr txBox="1"/>
                <p:nvPr/>
              </p:nvSpPr>
              <p:spPr>
                <a:xfrm>
                  <a:off x="5446418" y="5117399"/>
                  <a:ext cx="870060" cy="246221"/>
                </a:xfrm>
                <a:prstGeom prst="rect">
                  <a:avLst/>
                </a:prstGeom>
                <a:noFill/>
              </p:spPr>
              <p:txBody>
                <a:bodyPr wrap="square" rtlCol="0">
                  <a:spAutoFit/>
                </a:bodyPr>
                <a:lstStyle/>
                <a:p>
                  <a:pPr algn="ctr"/>
                  <a:r>
                    <a:rPr kumimoji="1" lang="ja-JP" altLang="en-US" sz="1000" b="1" dirty="0">
                      <a:latin typeface="+mn-ea"/>
                    </a:rPr>
                    <a:t>リーダー</a:t>
                  </a:r>
                </a:p>
              </p:txBody>
            </p:sp>
            <p:sp>
              <p:nvSpPr>
                <p:cNvPr id="47" name="矢印: U ターン 46">
                  <a:extLst>
                    <a:ext uri="{FF2B5EF4-FFF2-40B4-BE49-F238E27FC236}">
                      <a16:creationId xmlns:a16="http://schemas.microsoft.com/office/drawing/2014/main" id="{298D9E54-BCA6-4023-89FC-F74DFB6D2920}"/>
                    </a:ext>
                  </a:extLst>
                </p:cNvPr>
                <p:cNvSpPr/>
                <p:nvPr/>
              </p:nvSpPr>
              <p:spPr>
                <a:xfrm>
                  <a:off x="5894103" y="5418215"/>
                  <a:ext cx="813924" cy="535294"/>
                </a:xfrm>
                <a:prstGeom prst="uturnArrow">
                  <a:avLst>
                    <a:gd name="adj1" fmla="val 11918"/>
                    <a:gd name="adj2" fmla="val 18348"/>
                    <a:gd name="adj3" fmla="val 25000"/>
                    <a:gd name="adj4" fmla="val 43750"/>
                    <a:gd name="adj5" fmla="val 100000"/>
                  </a:avLst>
                </a:prstGeom>
                <a:solidFill>
                  <a:schemeClr val="accent4">
                    <a:lumMod val="40000"/>
                    <a:lumOff val="60000"/>
                    <a:alpha val="5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n-ea"/>
                  </a:endParaRPr>
                </a:p>
              </p:txBody>
            </p:sp>
          </p:grpSp>
        </p:grpSp>
        <p:grpSp>
          <p:nvGrpSpPr>
            <p:cNvPr id="9" name="グループ化 8">
              <a:extLst>
                <a:ext uri="{FF2B5EF4-FFF2-40B4-BE49-F238E27FC236}">
                  <a16:creationId xmlns:a16="http://schemas.microsoft.com/office/drawing/2014/main" id="{F50D9331-0668-425E-B3B5-E83D26E57A98}"/>
                </a:ext>
              </a:extLst>
            </p:cNvPr>
            <p:cNvGrpSpPr/>
            <p:nvPr/>
          </p:nvGrpSpPr>
          <p:grpSpPr>
            <a:xfrm>
              <a:off x="5801259" y="4099072"/>
              <a:ext cx="1021590" cy="614508"/>
              <a:chOff x="5748025" y="5296080"/>
              <a:chExt cx="1021590" cy="614508"/>
            </a:xfrm>
          </p:grpSpPr>
          <p:pic>
            <p:nvPicPr>
              <p:cNvPr id="42" name="Picture 4" descr="ãã¢ã¤ã³ã³ ãããªã«ã¡ã©ãã®ç»åæ¤ç´¢çµæ">
                <a:extLst>
                  <a:ext uri="{FF2B5EF4-FFF2-40B4-BE49-F238E27FC236}">
                    <a16:creationId xmlns:a16="http://schemas.microsoft.com/office/drawing/2014/main" id="{B91A20C0-97D5-4487-BB8D-525401A4FAC9}"/>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6697" t="23472" r="15794" b="24537"/>
              <a:stretch/>
            </p:blipFill>
            <p:spPr bwMode="auto">
              <a:xfrm rot="18000000">
                <a:off x="6275000" y="5337748"/>
                <a:ext cx="362519" cy="279184"/>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 descr="ãã¢ã¤ã³ã³ ãããªã«ã¡ã©ãã®ç»åæ¤ç´¢çµæ">
                <a:extLst>
                  <a:ext uri="{FF2B5EF4-FFF2-40B4-BE49-F238E27FC236}">
                    <a16:creationId xmlns:a16="http://schemas.microsoft.com/office/drawing/2014/main" id="{89BF1395-2841-438A-A32F-35F6E1FEDE67}"/>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5541" t="25681" r="16290" b="25665"/>
              <a:stretch/>
            </p:blipFill>
            <p:spPr bwMode="auto">
              <a:xfrm rot="20700000">
                <a:off x="6403551" y="5622756"/>
                <a:ext cx="366064" cy="261267"/>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 descr="ãã¢ã¤ã³ã³ ãããªã«ã¡ã©ãã®ç»åæ¤ç´¢çµæ">
                <a:extLst>
                  <a:ext uri="{FF2B5EF4-FFF2-40B4-BE49-F238E27FC236}">
                    <a16:creationId xmlns:a16="http://schemas.microsoft.com/office/drawing/2014/main" id="{E7CE1D72-862B-4FC0-9CBB-8A8EF87D94E2}"/>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5541" t="25681" r="16290" b="25665"/>
              <a:stretch/>
            </p:blipFill>
            <p:spPr bwMode="auto">
              <a:xfrm rot="11700000">
                <a:off x="5748025" y="5649321"/>
                <a:ext cx="366064" cy="261267"/>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4" descr="ãã¢ã¤ã³ã³ ãããªã«ã¡ã©ãã®ç»åæ¤ç´¢çµæ">
                <a:extLst>
                  <a:ext uri="{FF2B5EF4-FFF2-40B4-BE49-F238E27FC236}">
                    <a16:creationId xmlns:a16="http://schemas.microsoft.com/office/drawing/2014/main" id="{1C989B6B-FD07-4E86-A467-97D87E5161FE}"/>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6697" t="23472" r="15794" b="24537"/>
              <a:stretch/>
            </p:blipFill>
            <p:spPr bwMode="auto">
              <a:xfrm rot="14400000">
                <a:off x="5850214" y="5357866"/>
                <a:ext cx="362519" cy="279184"/>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2363333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8" name="フッター プレースホルダー 7">
            <a:extLst>
              <a:ext uri="{FF2B5EF4-FFF2-40B4-BE49-F238E27FC236}">
                <a16:creationId xmlns:a16="http://schemas.microsoft.com/office/drawing/2014/main" id="{C0A45676-B149-4A7C-B057-E003FB0AE584}"/>
              </a:ext>
            </a:extLst>
          </p:cNvPr>
          <p:cNvSpPr>
            <a:spLocks noGrp="1"/>
          </p:cNvSpPr>
          <p:nvPr>
            <p:ph type="ftr" sz="quarter" idx="11"/>
          </p:nvPr>
        </p:nvSpPr>
        <p:spPr/>
        <p:txBody>
          <a:bodyPr/>
          <a:lstStyle/>
          <a:p>
            <a:r>
              <a:rPr kumimoji="1" lang="en-US" altLang="ja-JP"/>
              <a:t>CONFIDENTIAL  (ver1.01</a:t>
            </a:r>
            <a:r>
              <a:rPr kumimoji="1" lang="ja-JP" altLang="en-US"/>
              <a:t>）</a:t>
            </a:r>
          </a:p>
        </p:txBody>
      </p:sp>
      <p:sp>
        <p:nvSpPr>
          <p:cNvPr id="9" name="スライド番号プレースホルダー 8">
            <a:extLst>
              <a:ext uri="{FF2B5EF4-FFF2-40B4-BE49-F238E27FC236}">
                <a16:creationId xmlns:a16="http://schemas.microsoft.com/office/drawing/2014/main" id="{CA0A5088-60B0-4AD7-BC76-AE227A4A63C3}"/>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dirty="0"/>
          </a:p>
        </p:txBody>
      </p:sp>
      <p:sp>
        <p:nvSpPr>
          <p:cNvPr id="21" name="テキスト ボックス 20">
            <a:extLst>
              <a:ext uri="{FF2B5EF4-FFF2-40B4-BE49-F238E27FC236}">
                <a16:creationId xmlns:a16="http://schemas.microsoft.com/office/drawing/2014/main" id="{57308DF9-40CB-4D38-A18C-558A6005BE79}"/>
              </a:ext>
            </a:extLst>
          </p:cNvPr>
          <p:cNvSpPr txBox="1"/>
          <p:nvPr/>
        </p:nvSpPr>
        <p:spPr>
          <a:xfrm>
            <a:off x="208508" y="782349"/>
            <a:ext cx="1720818" cy="253916"/>
          </a:xfrm>
          <a:prstGeom prst="rect">
            <a:avLst/>
          </a:prstGeom>
          <a:noFill/>
        </p:spPr>
        <p:txBody>
          <a:bodyPr wrap="square" rtlCol="0">
            <a:spAutoFit/>
          </a:bodyPr>
          <a:lstStyle/>
          <a:p>
            <a:r>
              <a:rPr kumimoji="1" lang="ja-JP" altLang="en-US" sz="1050" dirty="0">
                <a:latin typeface="+mn-ea"/>
              </a:rPr>
              <a:t>■開始時</a:t>
            </a:r>
          </a:p>
        </p:txBody>
      </p:sp>
      <p:sp>
        <p:nvSpPr>
          <p:cNvPr id="22" name="テキスト ボックス 21">
            <a:extLst>
              <a:ext uri="{FF2B5EF4-FFF2-40B4-BE49-F238E27FC236}">
                <a16:creationId xmlns:a16="http://schemas.microsoft.com/office/drawing/2014/main" id="{17185F87-B3F0-4F55-B8D7-389E2C07EFE5}"/>
              </a:ext>
            </a:extLst>
          </p:cNvPr>
          <p:cNvSpPr txBox="1"/>
          <p:nvPr/>
        </p:nvSpPr>
        <p:spPr>
          <a:xfrm>
            <a:off x="2971657" y="786667"/>
            <a:ext cx="1720818" cy="253916"/>
          </a:xfrm>
          <a:prstGeom prst="rect">
            <a:avLst/>
          </a:prstGeom>
          <a:noFill/>
        </p:spPr>
        <p:txBody>
          <a:bodyPr wrap="square" rtlCol="0">
            <a:spAutoFit/>
          </a:bodyPr>
          <a:lstStyle/>
          <a:p>
            <a:r>
              <a:rPr kumimoji="1" lang="ja-JP" altLang="en-US" sz="1050" dirty="0">
                <a:latin typeface="+mn-ea"/>
              </a:rPr>
              <a:t>■黒木アップ</a:t>
            </a:r>
          </a:p>
        </p:txBody>
      </p:sp>
      <p:sp>
        <p:nvSpPr>
          <p:cNvPr id="23" name="テキスト ボックス 22">
            <a:extLst>
              <a:ext uri="{FF2B5EF4-FFF2-40B4-BE49-F238E27FC236}">
                <a16:creationId xmlns:a16="http://schemas.microsoft.com/office/drawing/2014/main" id="{1C61B642-5195-42D9-8544-1E102859D1D3}"/>
              </a:ext>
            </a:extLst>
          </p:cNvPr>
          <p:cNvSpPr txBox="1"/>
          <p:nvPr/>
        </p:nvSpPr>
        <p:spPr>
          <a:xfrm>
            <a:off x="5762745" y="750691"/>
            <a:ext cx="2037244" cy="253916"/>
          </a:xfrm>
          <a:prstGeom prst="rect">
            <a:avLst/>
          </a:prstGeom>
          <a:noFill/>
        </p:spPr>
        <p:txBody>
          <a:bodyPr wrap="square" rtlCol="0">
            <a:spAutoFit/>
          </a:bodyPr>
          <a:lstStyle/>
          <a:p>
            <a:r>
              <a:rPr kumimoji="1" lang="ja-JP" altLang="en-US" sz="1050" dirty="0">
                <a:latin typeface="+mn-ea"/>
              </a:rPr>
              <a:t>■各キャラアップ </a:t>
            </a:r>
            <a:r>
              <a:rPr kumimoji="1" lang="en-US" altLang="ja-JP" sz="1050" dirty="0">
                <a:latin typeface="+mn-ea"/>
              </a:rPr>
              <a:t>×</a:t>
            </a:r>
            <a:r>
              <a:rPr kumimoji="1" lang="ja-JP" altLang="en-US" sz="1050" dirty="0">
                <a:latin typeface="+mn-ea"/>
              </a:rPr>
              <a:t>３</a:t>
            </a:r>
          </a:p>
        </p:txBody>
      </p:sp>
      <p:sp>
        <p:nvSpPr>
          <p:cNvPr id="24" name="テキスト ボックス 23">
            <a:extLst>
              <a:ext uri="{FF2B5EF4-FFF2-40B4-BE49-F238E27FC236}">
                <a16:creationId xmlns:a16="http://schemas.microsoft.com/office/drawing/2014/main" id="{0F20E1E1-5E1D-4090-B70B-CBEEEC10522D}"/>
              </a:ext>
            </a:extLst>
          </p:cNvPr>
          <p:cNvSpPr txBox="1"/>
          <p:nvPr/>
        </p:nvSpPr>
        <p:spPr>
          <a:xfrm>
            <a:off x="2926845" y="4560732"/>
            <a:ext cx="2381755" cy="1477328"/>
          </a:xfrm>
          <a:prstGeom prst="rect">
            <a:avLst/>
          </a:prstGeom>
          <a:noFill/>
        </p:spPr>
        <p:txBody>
          <a:bodyPr wrap="square" rtlCol="0">
            <a:spAutoFit/>
          </a:bodyPr>
          <a:lstStyle/>
          <a:p>
            <a:r>
              <a:rPr kumimoji="1" lang="ja-JP" altLang="en-US" sz="1050" dirty="0">
                <a:latin typeface="+mn-ea"/>
              </a:rPr>
              <a:t>■モーション</a:t>
            </a:r>
          </a:p>
          <a:p>
            <a:r>
              <a:rPr kumimoji="1" lang="ja-JP" altLang="en-US" sz="1050" dirty="0">
                <a:latin typeface="+mn-ea"/>
              </a:rPr>
              <a:t>以下をランダムで再生</a:t>
            </a:r>
          </a:p>
          <a:p>
            <a:r>
              <a:rPr kumimoji="1" lang="ja-JP" altLang="en-US" sz="1050" dirty="0">
                <a:latin typeface="+mn-ea"/>
              </a:rPr>
              <a:t>・</a:t>
            </a:r>
            <a:r>
              <a:rPr kumimoji="1" lang="en-US" altLang="ja-JP" sz="1050" dirty="0">
                <a:latin typeface="+mn-ea"/>
              </a:rPr>
              <a:t>bath_002</a:t>
            </a:r>
          </a:p>
          <a:p>
            <a:r>
              <a:rPr kumimoji="1" lang="ja-JP" altLang="en-US" sz="1050" dirty="0">
                <a:latin typeface="+mn-ea"/>
              </a:rPr>
              <a:t>・</a:t>
            </a:r>
            <a:r>
              <a:rPr kumimoji="1" lang="en-US" altLang="ja-JP" sz="1050" dirty="0">
                <a:latin typeface="+mn-ea"/>
              </a:rPr>
              <a:t>bath_003</a:t>
            </a:r>
          </a:p>
          <a:p>
            <a:endParaRPr kumimoji="1" lang="en-US" altLang="ja-JP" sz="1050" dirty="0">
              <a:latin typeface="+mn-ea"/>
            </a:endParaRPr>
          </a:p>
          <a:p>
            <a:r>
              <a:rPr kumimoji="1" lang="en-US" altLang="ja-JP" sz="1050" dirty="0">
                <a:latin typeface="+mn-ea"/>
              </a:rPr>
              <a:t>■</a:t>
            </a:r>
            <a:r>
              <a:rPr kumimoji="1" lang="ja-JP" altLang="en-US" sz="1050" dirty="0">
                <a:latin typeface="+mn-ea"/>
              </a:rPr>
              <a:t>ボイス</a:t>
            </a:r>
          </a:p>
          <a:p>
            <a:r>
              <a:rPr kumimoji="1" lang="ja-JP" altLang="en-US" sz="1050" dirty="0">
                <a:latin typeface="+mn-ea"/>
              </a:rPr>
              <a:t>以下を再生</a:t>
            </a:r>
          </a:p>
          <a:p>
            <a:r>
              <a:rPr kumimoji="1" lang="ja-JP" altLang="en-US" sz="1050" dirty="0">
                <a:latin typeface="+mn-ea"/>
              </a:rPr>
              <a:t>・やっぱりお風呂はいいわねー</a:t>
            </a:r>
            <a:endParaRPr kumimoji="1" lang="en-US" altLang="ja-JP" sz="1050" dirty="0">
              <a:latin typeface="+mn-ea"/>
            </a:endParaRPr>
          </a:p>
          <a:p>
            <a:endParaRPr kumimoji="1" lang="en-US" altLang="ja-JP" sz="600" dirty="0">
              <a:latin typeface="+mj-ea"/>
              <a:ea typeface="+mj-ea"/>
            </a:endParaRPr>
          </a:p>
        </p:txBody>
      </p:sp>
      <p:sp>
        <p:nvSpPr>
          <p:cNvPr id="26" name="矢印: 右 25">
            <a:extLst>
              <a:ext uri="{FF2B5EF4-FFF2-40B4-BE49-F238E27FC236}">
                <a16:creationId xmlns:a16="http://schemas.microsoft.com/office/drawing/2014/main" id="{AB52659B-AEEB-4808-9166-CC64878DE360}"/>
              </a:ext>
            </a:extLst>
          </p:cNvPr>
          <p:cNvSpPr/>
          <p:nvPr/>
        </p:nvSpPr>
        <p:spPr>
          <a:xfrm>
            <a:off x="2426295" y="2606744"/>
            <a:ext cx="592666" cy="361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3D081A37-22C1-449C-9324-FE39C3D0B165}"/>
              </a:ext>
            </a:extLst>
          </p:cNvPr>
          <p:cNvSpPr/>
          <p:nvPr/>
        </p:nvSpPr>
        <p:spPr>
          <a:xfrm>
            <a:off x="5145750" y="2560392"/>
            <a:ext cx="592666" cy="361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ボックス 30">
            <a:extLst>
              <a:ext uri="{FF2B5EF4-FFF2-40B4-BE49-F238E27FC236}">
                <a16:creationId xmlns:a16="http://schemas.microsoft.com/office/drawing/2014/main" id="{12D78E9D-D30F-4F86-B27B-517A8791B498}"/>
              </a:ext>
            </a:extLst>
          </p:cNvPr>
          <p:cNvSpPr txBox="1"/>
          <p:nvPr/>
        </p:nvSpPr>
        <p:spPr>
          <a:xfrm>
            <a:off x="2903296" y="6172157"/>
            <a:ext cx="2381755" cy="415498"/>
          </a:xfrm>
          <a:prstGeom prst="rect">
            <a:avLst/>
          </a:prstGeom>
          <a:solidFill>
            <a:schemeClr val="accent4">
              <a:lumMod val="20000"/>
              <a:lumOff val="80000"/>
            </a:schemeClr>
          </a:solidFill>
          <a:ln>
            <a:solidFill>
              <a:schemeClr val="tx1"/>
            </a:solidFill>
          </a:ln>
        </p:spPr>
        <p:txBody>
          <a:bodyPr wrap="square" rtlCol="0">
            <a:spAutoFit/>
          </a:bodyPr>
          <a:lstStyle/>
          <a:p>
            <a:r>
              <a:rPr kumimoji="1" lang="ja-JP" altLang="en-US" sz="1050" dirty="0">
                <a:latin typeface="+mn-ea"/>
              </a:rPr>
              <a:t>カメラを停止させてモーション再生。</a:t>
            </a:r>
            <a:endParaRPr kumimoji="1" lang="en-US" altLang="ja-JP" sz="1050" dirty="0">
              <a:latin typeface="+mn-ea"/>
            </a:endParaRPr>
          </a:p>
          <a:p>
            <a:r>
              <a:rPr kumimoji="1" lang="ja-JP" altLang="en-US" sz="1050" dirty="0">
                <a:latin typeface="+mn-ea"/>
              </a:rPr>
              <a:t>終わったら次のキャラへカメラ移動。</a:t>
            </a:r>
          </a:p>
        </p:txBody>
      </p:sp>
      <p:pic>
        <p:nvPicPr>
          <p:cNvPr id="18" name="図 17">
            <a:extLst>
              <a:ext uri="{FF2B5EF4-FFF2-40B4-BE49-F238E27FC236}">
                <a16:creationId xmlns:a16="http://schemas.microsoft.com/office/drawing/2014/main" id="{70EAED71-72D2-47BD-99CC-892164E0729F}"/>
              </a:ext>
            </a:extLst>
          </p:cNvPr>
          <p:cNvPicPr>
            <a:picLocks noChangeAspect="1"/>
          </p:cNvPicPr>
          <p:nvPr/>
        </p:nvPicPr>
        <p:blipFill>
          <a:blip r:embed="rId2"/>
          <a:stretch>
            <a:fillRect/>
          </a:stretch>
        </p:blipFill>
        <p:spPr>
          <a:xfrm>
            <a:off x="323343" y="1018903"/>
            <a:ext cx="1963738" cy="3448236"/>
          </a:xfrm>
          <a:prstGeom prst="rect">
            <a:avLst/>
          </a:prstGeom>
        </p:spPr>
      </p:pic>
      <p:pic>
        <p:nvPicPr>
          <p:cNvPr id="19" name="図 18">
            <a:extLst>
              <a:ext uri="{FF2B5EF4-FFF2-40B4-BE49-F238E27FC236}">
                <a16:creationId xmlns:a16="http://schemas.microsoft.com/office/drawing/2014/main" id="{83D9F18F-E86E-4046-A0A7-2F165CE7FCFD}"/>
              </a:ext>
            </a:extLst>
          </p:cNvPr>
          <p:cNvPicPr>
            <a:picLocks noChangeAspect="1"/>
          </p:cNvPicPr>
          <p:nvPr/>
        </p:nvPicPr>
        <p:blipFill rotWithShape="1">
          <a:blip r:embed="rId3">
            <a:extLst>
              <a:ext uri="{28A0092B-C50C-407E-A947-70E740481C1C}">
                <a14:useLocalDpi xmlns:a14="http://schemas.microsoft.com/office/drawing/2010/main" val="0"/>
              </a:ext>
            </a:extLst>
          </a:blip>
          <a:srcRect t="142"/>
          <a:stretch/>
        </p:blipFill>
        <p:spPr>
          <a:xfrm>
            <a:off x="3162758" y="1018903"/>
            <a:ext cx="1945640" cy="3448236"/>
          </a:xfrm>
          <a:prstGeom prst="rect">
            <a:avLst/>
          </a:prstGeom>
        </p:spPr>
      </p:pic>
      <p:sp>
        <p:nvSpPr>
          <p:cNvPr id="20" name="テキスト ボックス 19">
            <a:extLst>
              <a:ext uri="{FF2B5EF4-FFF2-40B4-BE49-F238E27FC236}">
                <a16:creationId xmlns:a16="http://schemas.microsoft.com/office/drawing/2014/main" id="{285EB485-1868-4054-B494-81383E8E20D2}"/>
              </a:ext>
            </a:extLst>
          </p:cNvPr>
          <p:cNvSpPr txBox="1"/>
          <p:nvPr/>
        </p:nvSpPr>
        <p:spPr>
          <a:xfrm>
            <a:off x="3460344" y="3186625"/>
            <a:ext cx="1406110" cy="400110"/>
          </a:xfrm>
          <a:prstGeom prst="rect">
            <a:avLst/>
          </a:prstGeom>
          <a:noFill/>
        </p:spPr>
        <p:txBody>
          <a:bodyPr wrap="square" rtlCol="0">
            <a:spAutoFit/>
          </a:bodyPr>
          <a:lstStyle/>
          <a:p>
            <a:pPr algn="ctr"/>
            <a:r>
              <a:rPr kumimoji="1" lang="ja-JP" altLang="en-US" sz="2000" b="1" dirty="0">
                <a:latin typeface="+mn-ea"/>
              </a:rPr>
              <a:t>黒木</a:t>
            </a:r>
            <a:endParaRPr kumimoji="1" lang="ja-JP" altLang="en-US" sz="1050" b="1" dirty="0">
              <a:latin typeface="+mn-ea"/>
            </a:endParaRPr>
          </a:p>
        </p:txBody>
      </p:sp>
      <p:pic>
        <p:nvPicPr>
          <p:cNvPr id="28" name="図 27">
            <a:extLst>
              <a:ext uri="{FF2B5EF4-FFF2-40B4-BE49-F238E27FC236}">
                <a16:creationId xmlns:a16="http://schemas.microsoft.com/office/drawing/2014/main" id="{82C1964B-9D8C-4AF1-BF1A-EA3DAD873753}"/>
              </a:ext>
            </a:extLst>
          </p:cNvPr>
          <p:cNvPicPr>
            <a:picLocks noChangeAspect="1"/>
          </p:cNvPicPr>
          <p:nvPr/>
        </p:nvPicPr>
        <p:blipFill rotWithShape="1">
          <a:blip r:embed="rId3">
            <a:extLst>
              <a:ext uri="{28A0092B-C50C-407E-A947-70E740481C1C}">
                <a14:useLocalDpi xmlns:a14="http://schemas.microsoft.com/office/drawing/2010/main" val="0"/>
              </a:ext>
            </a:extLst>
          </a:blip>
          <a:srcRect t="142"/>
          <a:stretch/>
        </p:blipFill>
        <p:spPr>
          <a:xfrm>
            <a:off x="5854349" y="959205"/>
            <a:ext cx="1945640" cy="3448236"/>
          </a:xfrm>
          <a:prstGeom prst="rect">
            <a:avLst/>
          </a:prstGeom>
        </p:spPr>
      </p:pic>
      <p:sp>
        <p:nvSpPr>
          <p:cNvPr id="29" name="テキスト ボックス 28">
            <a:extLst>
              <a:ext uri="{FF2B5EF4-FFF2-40B4-BE49-F238E27FC236}">
                <a16:creationId xmlns:a16="http://schemas.microsoft.com/office/drawing/2014/main" id="{885FF54B-C891-4BDD-ACA9-E0E218EADF89}"/>
              </a:ext>
            </a:extLst>
          </p:cNvPr>
          <p:cNvSpPr txBox="1"/>
          <p:nvPr/>
        </p:nvSpPr>
        <p:spPr>
          <a:xfrm>
            <a:off x="5965375" y="3121223"/>
            <a:ext cx="1804064" cy="530915"/>
          </a:xfrm>
          <a:prstGeom prst="rect">
            <a:avLst/>
          </a:prstGeom>
          <a:noFill/>
        </p:spPr>
        <p:txBody>
          <a:bodyPr wrap="square" rtlCol="0">
            <a:spAutoFit/>
          </a:bodyPr>
          <a:lstStyle/>
          <a:p>
            <a:pPr algn="ctr"/>
            <a:r>
              <a:rPr kumimoji="1" lang="en-US" altLang="ja-JP" b="1" dirty="0">
                <a:latin typeface="+mn-ea"/>
              </a:rPr>
              <a:t>1</a:t>
            </a:r>
            <a:r>
              <a:rPr kumimoji="1" lang="ja-JP" altLang="en-US" b="1" dirty="0">
                <a:latin typeface="+mn-ea"/>
              </a:rPr>
              <a:t>人目</a:t>
            </a:r>
            <a:endParaRPr kumimoji="1" lang="en-US" altLang="ja-JP" b="1" dirty="0">
              <a:latin typeface="+mn-ea"/>
            </a:endParaRPr>
          </a:p>
          <a:p>
            <a:pPr algn="ctr"/>
            <a:r>
              <a:rPr kumimoji="1" lang="en-US" altLang="ja-JP" sz="1000" b="1" dirty="0">
                <a:latin typeface="+mn-ea"/>
              </a:rPr>
              <a:t>(</a:t>
            </a:r>
            <a:r>
              <a:rPr kumimoji="1" lang="ja-JP" altLang="en-US" sz="1000" b="1" dirty="0">
                <a:latin typeface="+mn-ea"/>
              </a:rPr>
              <a:t>リーダー</a:t>
            </a:r>
            <a:r>
              <a:rPr kumimoji="1" lang="en-US" altLang="ja-JP" sz="1000" b="1" dirty="0">
                <a:latin typeface="+mn-ea"/>
              </a:rPr>
              <a:t>)</a:t>
            </a:r>
            <a:endParaRPr kumimoji="1" lang="ja-JP" altLang="en-US" sz="1000" b="1" dirty="0">
              <a:latin typeface="+mn-ea"/>
            </a:endParaRPr>
          </a:p>
        </p:txBody>
      </p:sp>
      <p:sp>
        <p:nvSpPr>
          <p:cNvPr id="27" name="テキスト ボックス 26">
            <a:extLst>
              <a:ext uri="{FF2B5EF4-FFF2-40B4-BE49-F238E27FC236}">
                <a16:creationId xmlns:a16="http://schemas.microsoft.com/office/drawing/2014/main" id="{F73558A1-B7FA-496B-B632-03539462AEAC}"/>
              </a:ext>
            </a:extLst>
          </p:cNvPr>
          <p:cNvSpPr txBox="1"/>
          <p:nvPr/>
        </p:nvSpPr>
        <p:spPr>
          <a:xfrm>
            <a:off x="5724623" y="6172157"/>
            <a:ext cx="2381755" cy="415498"/>
          </a:xfrm>
          <a:prstGeom prst="rect">
            <a:avLst/>
          </a:prstGeom>
          <a:solidFill>
            <a:schemeClr val="accent4">
              <a:lumMod val="20000"/>
              <a:lumOff val="80000"/>
            </a:schemeClr>
          </a:solidFill>
          <a:ln>
            <a:solidFill>
              <a:schemeClr val="tx1"/>
            </a:solidFill>
          </a:ln>
        </p:spPr>
        <p:txBody>
          <a:bodyPr wrap="square" rtlCol="0">
            <a:spAutoFit/>
          </a:bodyPr>
          <a:lstStyle/>
          <a:p>
            <a:r>
              <a:rPr kumimoji="1" lang="ja-JP" altLang="en-US" sz="1050" dirty="0">
                <a:latin typeface="+mn-ea"/>
              </a:rPr>
              <a:t>最後のキャラのモーションが終わったら結果画面に自動で遷移。</a:t>
            </a:r>
          </a:p>
        </p:txBody>
      </p:sp>
      <p:sp>
        <p:nvSpPr>
          <p:cNvPr id="33" name="テキスト ボックス 32">
            <a:extLst>
              <a:ext uri="{FF2B5EF4-FFF2-40B4-BE49-F238E27FC236}">
                <a16:creationId xmlns:a16="http://schemas.microsoft.com/office/drawing/2014/main" id="{A0E0A9A7-A6E2-4E31-AF55-308ACA698484}"/>
              </a:ext>
            </a:extLst>
          </p:cNvPr>
          <p:cNvSpPr txBox="1"/>
          <p:nvPr/>
        </p:nvSpPr>
        <p:spPr>
          <a:xfrm>
            <a:off x="5708391" y="4560732"/>
            <a:ext cx="2381755" cy="1546577"/>
          </a:xfrm>
          <a:prstGeom prst="rect">
            <a:avLst/>
          </a:prstGeom>
          <a:noFill/>
        </p:spPr>
        <p:txBody>
          <a:bodyPr wrap="square" rtlCol="0">
            <a:spAutoFit/>
          </a:bodyPr>
          <a:lstStyle/>
          <a:p>
            <a:r>
              <a:rPr kumimoji="1" lang="ja-JP" altLang="en-US" sz="1050" dirty="0">
                <a:latin typeface="+mn-ea"/>
              </a:rPr>
              <a:t>■モーション</a:t>
            </a:r>
          </a:p>
          <a:p>
            <a:r>
              <a:rPr kumimoji="1" lang="ja-JP" altLang="en-US" sz="1050" dirty="0">
                <a:latin typeface="+mn-ea"/>
              </a:rPr>
              <a:t>以下をランダムで再生</a:t>
            </a:r>
          </a:p>
          <a:p>
            <a:r>
              <a:rPr kumimoji="1" lang="ja-JP" altLang="en-US" sz="1050" dirty="0">
                <a:latin typeface="+mn-ea"/>
              </a:rPr>
              <a:t>・</a:t>
            </a:r>
            <a:r>
              <a:rPr kumimoji="1" lang="en-US" altLang="ja-JP" sz="1050" dirty="0">
                <a:latin typeface="+mn-ea"/>
              </a:rPr>
              <a:t>bath_002</a:t>
            </a:r>
          </a:p>
          <a:p>
            <a:r>
              <a:rPr kumimoji="1" lang="ja-JP" altLang="en-US" sz="1050" dirty="0">
                <a:latin typeface="+mn-ea"/>
              </a:rPr>
              <a:t>・</a:t>
            </a:r>
            <a:r>
              <a:rPr kumimoji="1" lang="en-US" altLang="ja-JP" sz="1050" dirty="0">
                <a:latin typeface="+mn-ea"/>
              </a:rPr>
              <a:t>bath_003</a:t>
            </a:r>
          </a:p>
          <a:p>
            <a:endParaRPr kumimoji="1" lang="en-US" altLang="ja-JP" sz="1050" dirty="0">
              <a:latin typeface="+mn-ea"/>
            </a:endParaRPr>
          </a:p>
          <a:p>
            <a:r>
              <a:rPr kumimoji="1" lang="en-US" altLang="ja-JP" sz="1050" dirty="0">
                <a:latin typeface="+mn-ea"/>
              </a:rPr>
              <a:t>■</a:t>
            </a:r>
            <a:r>
              <a:rPr kumimoji="1" lang="ja-JP" altLang="en-US" sz="1050" dirty="0">
                <a:latin typeface="+mn-ea"/>
              </a:rPr>
              <a:t>ボイス</a:t>
            </a:r>
          </a:p>
          <a:p>
            <a:r>
              <a:rPr kumimoji="1" lang="ja-JP" altLang="en-US" sz="1050" dirty="0">
                <a:latin typeface="+mn-ea"/>
              </a:rPr>
              <a:t>以下をランダムで再生</a:t>
            </a:r>
          </a:p>
          <a:p>
            <a:r>
              <a:rPr kumimoji="1" lang="ja-JP" altLang="en-US" sz="1050" dirty="0">
                <a:latin typeface="+mn-ea"/>
              </a:rPr>
              <a:t>・はぁ、気持ちいい～</a:t>
            </a:r>
            <a:endParaRPr kumimoji="1" lang="en-US" altLang="ja-JP" sz="1050" dirty="0">
              <a:latin typeface="+mn-ea"/>
            </a:endParaRPr>
          </a:p>
          <a:p>
            <a:r>
              <a:rPr kumimoji="1" lang="ja-JP" altLang="en-US" sz="1050" dirty="0">
                <a:latin typeface="+mn-ea"/>
              </a:rPr>
              <a:t>・あったまるわぁ～</a:t>
            </a:r>
            <a:endParaRPr kumimoji="1" lang="en-US" altLang="ja-JP" sz="600" dirty="0">
              <a:latin typeface="+mj-ea"/>
              <a:ea typeface="+mj-ea"/>
            </a:endParaRPr>
          </a:p>
        </p:txBody>
      </p:sp>
      <p:sp>
        <p:nvSpPr>
          <p:cNvPr id="34" name="テキスト ボックス 33">
            <a:extLst>
              <a:ext uri="{FF2B5EF4-FFF2-40B4-BE49-F238E27FC236}">
                <a16:creationId xmlns:a16="http://schemas.microsoft.com/office/drawing/2014/main" id="{1C4BBD20-4CB7-4C88-8119-C4CFF61A215B}"/>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latin typeface="+mn-ea"/>
              </a:rPr>
              <a:t>●ホカホカタイムの流れについて</a:t>
            </a:r>
            <a:endParaRPr kumimoji="1" lang="en-US" altLang="ja-JP" sz="1400" b="1" dirty="0">
              <a:latin typeface="+mn-ea"/>
            </a:endParaRPr>
          </a:p>
        </p:txBody>
      </p:sp>
      <p:sp>
        <p:nvSpPr>
          <p:cNvPr id="2" name="テキスト ボックス 1">
            <a:extLst>
              <a:ext uri="{FF2B5EF4-FFF2-40B4-BE49-F238E27FC236}">
                <a16:creationId xmlns:a16="http://schemas.microsoft.com/office/drawing/2014/main" id="{CF2EF624-FAC3-40BA-966C-C773B32E6C69}"/>
              </a:ext>
            </a:extLst>
          </p:cNvPr>
          <p:cNvSpPr txBox="1"/>
          <p:nvPr/>
        </p:nvSpPr>
        <p:spPr>
          <a:xfrm>
            <a:off x="5101096" y="1990020"/>
            <a:ext cx="800219" cy="584775"/>
          </a:xfrm>
          <a:prstGeom prst="rect">
            <a:avLst/>
          </a:prstGeom>
          <a:noFill/>
        </p:spPr>
        <p:txBody>
          <a:bodyPr wrap="none" rtlCol="0">
            <a:spAutoFit/>
          </a:bodyPr>
          <a:lstStyle/>
          <a:p>
            <a:pPr algn="ctr"/>
            <a:r>
              <a:rPr kumimoji="1" lang="ja-JP" altLang="en-US" sz="1600" dirty="0"/>
              <a:t>カメラ</a:t>
            </a:r>
            <a:endParaRPr kumimoji="1" lang="en-US" altLang="ja-JP" sz="1600" dirty="0"/>
          </a:p>
          <a:p>
            <a:pPr algn="ctr"/>
            <a:r>
              <a:rPr kumimoji="1" lang="ja-JP" altLang="en-US" sz="1600" dirty="0"/>
              <a:t>移動</a:t>
            </a:r>
          </a:p>
        </p:txBody>
      </p:sp>
      <p:sp>
        <p:nvSpPr>
          <p:cNvPr id="35" name="テキスト ボックス 34">
            <a:extLst>
              <a:ext uri="{FF2B5EF4-FFF2-40B4-BE49-F238E27FC236}">
                <a16:creationId xmlns:a16="http://schemas.microsoft.com/office/drawing/2014/main" id="{F4B7F237-1CDA-4ED7-8DAF-972DFA280017}"/>
              </a:ext>
            </a:extLst>
          </p:cNvPr>
          <p:cNvSpPr txBox="1"/>
          <p:nvPr/>
        </p:nvSpPr>
        <p:spPr>
          <a:xfrm>
            <a:off x="2222218" y="2120349"/>
            <a:ext cx="1005403" cy="584775"/>
          </a:xfrm>
          <a:prstGeom prst="rect">
            <a:avLst/>
          </a:prstGeom>
          <a:noFill/>
        </p:spPr>
        <p:txBody>
          <a:bodyPr wrap="none" rtlCol="0">
            <a:spAutoFit/>
          </a:bodyPr>
          <a:lstStyle/>
          <a:p>
            <a:pPr algn="ctr"/>
            <a:r>
              <a:rPr kumimoji="1" lang="ja-JP" altLang="en-US" sz="1600" dirty="0"/>
              <a:t>キャラに</a:t>
            </a:r>
            <a:endParaRPr kumimoji="1" lang="en-US" altLang="ja-JP" sz="1600" dirty="0"/>
          </a:p>
          <a:p>
            <a:pPr algn="ctr"/>
            <a:r>
              <a:rPr kumimoji="1" lang="ja-JP" altLang="en-US" sz="1600" dirty="0"/>
              <a:t>寄る</a:t>
            </a:r>
            <a:endParaRPr kumimoji="1" lang="en-US" altLang="ja-JP" sz="1600" dirty="0"/>
          </a:p>
        </p:txBody>
      </p:sp>
      <p:sp>
        <p:nvSpPr>
          <p:cNvPr id="25" name="矢印: 右 24">
            <a:extLst>
              <a:ext uri="{FF2B5EF4-FFF2-40B4-BE49-F238E27FC236}">
                <a16:creationId xmlns:a16="http://schemas.microsoft.com/office/drawing/2014/main" id="{C0A6C148-350B-4E26-8076-3EFE29983745}"/>
              </a:ext>
            </a:extLst>
          </p:cNvPr>
          <p:cNvSpPr/>
          <p:nvPr/>
        </p:nvSpPr>
        <p:spPr>
          <a:xfrm>
            <a:off x="7810045" y="2560392"/>
            <a:ext cx="592666" cy="361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正方形/長方形 2">
            <a:extLst>
              <a:ext uri="{FF2B5EF4-FFF2-40B4-BE49-F238E27FC236}">
                <a16:creationId xmlns:a16="http://schemas.microsoft.com/office/drawing/2014/main" id="{7FB9603D-3415-4917-9D3F-3EA0B5A10E1B}"/>
              </a:ext>
            </a:extLst>
          </p:cNvPr>
          <p:cNvSpPr/>
          <p:nvPr/>
        </p:nvSpPr>
        <p:spPr>
          <a:xfrm>
            <a:off x="8437034" y="2021679"/>
            <a:ext cx="592666" cy="14389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結果</a:t>
            </a:r>
            <a:endParaRPr kumimoji="1" lang="en-US" altLang="ja-JP" dirty="0"/>
          </a:p>
          <a:p>
            <a:pPr algn="ctr"/>
            <a:r>
              <a:rPr kumimoji="1" lang="ja-JP" altLang="en-US" dirty="0"/>
              <a:t>画面</a:t>
            </a:r>
          </a:p>
        </p:txBody>
      </p:sp>
    </p:spTree>
    <p:extLst>
      <p:ext uri="{BB962C8B-B14F-4D97-AF65-F5344CB8AC3E}">
        <p14:creationId xmlns:p14="http://schemas.microsoft.com/office/powerpoint/2010/main" val="3149025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800493" cy="307777"/>
          </a:xfrm>
          <a:prstGeom prst="rect">
            <a:avLst/>
          </a:prstGeom>
          <a:noFill/>
        </p:spPr>
        <p:txBody>
          <a:bodyPr wrap="none" rtlCol="0">
            <a:spAutoFit/>
          </a:bodyPr>
          <a:lstStyle/>
          <a:p>
            <a:r>
              <a:rPr kumimoji="1" lang="ja-JP" altLang="en-US" sz="1400" b="1" dirty="0">
                <a:latin typeface="+mn-ea"/>
              </a:rPr>
              <a:t>●アレンジについて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7</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4" name="テキスト ボックス 23">
            <a:extLst>
              <a:ext uri="{FF2B5EF4-FFF2-40B4-BE49-F238E27FC236}">
                <a16:creationId xmlns:a16="http://schemas.microsoft.com/office/drawing/2014/main" id="{8973A242-0EF2-4517-8424-C57AA6C7C64C}"/>
              </a:ext>
            </a:extLst>
          </p:cNvPr>
          <p:cNvSpPr txBox="1"/>
          <p:nvPr/>
        </p:nvSpPr>
        <p:spPr>
          <a:xfrm>
            <a:off x="591845" y="856101"/>
            <a:ext cx="6391493" cy="1615827"/>
          </a:xfrm>
          <a:prstGeom prst="rect">
            <a:avLst/>
          </a:prstGeom>
          <a:noFill/>
        </p:spPr>
        <p:txBody>
          <a:bodyPr wrap="none" rtlCol="0">
            <a:spAutoFit/>
          </a:bodyPr>
          <a:lstStyle/>
          <a:p>
            <a:r>
              <a:rPr kumimoji="1" lang="ja-JP" altLang="en-US" sz="1100" dirty="0">
                <a:latin typeface="+mn-ea"/>
              </a:rPr>
              <a:t>お風呂のアレンジ画面では全体のデザインを一括で変更することが出来る。</a:t>
            </a:r>
            <a:endParaRPr kumimoji="1" lang="en-US" altLang="ja-JP" sz="1100" dirty="0">
              <a:latin typeface="+mn-ea"/>
            </a:endParaRPr>
          </a:p>
          <a:p>
            <a:r>
              <a:rPr kumimoji="1" lang="ja-JP" altLang="en-US" sz="1100" dirty="0">
                <a:latin typeface="+mn-ea"/>
              </a:rPr>
              <a:t>デフォルトのお風呂は軍用の簡易的なものだが、温泉を購入することによって変更が可能になる。</a:t>
            </a:r>
            <a:endParaRPr kumimoji="1" lang="en-US" altLang="ja-JP" sz="1100" dirty="0">
              <a:latin typeface="+mn-ea"/>
            </a:endParaRPr>
          </a:p>
          <a:p>
            <a:r>
              <a:rPr kumimoji="1" lang="ja-JP" altLang="en-US" sz="1100" dirty="0">
                <a:latin typeface="+mn-ea"/>
              </a:rPr>
              <a:t>温泉には使用可能期間を設け、期間中のみ変更可能にする。</a:t>
            </a:r>
            <a:endParaRPr kumimoji="1" lang="en-US" altLang="ja-JP" sz="1100" dirty="0">
              <a:latin typeface="+mn-ea"/>
            </a:endParaRPr>
          </a:p>
          <a:p>
            <a:r>
              <a:rPr kumimoji="1" lang="ja-JP" altLang="en-US" sz="1100" dirty="0">
                <a:latin typeface="+mn-ea"/>
              </a:rPr>
              <a:t>使用可能期間は購入してから</a:t>
            </a:r>
            <a:r>
              <a:rPr kumimoji="1" lang="en-US" altLang="ja-JP" sz="1100" dirty="0">
                <a:latin typeface="+mn-ea"/>
              </a:rPr>
              <a:t>90</a:t>
            </a:r>
            <a:r>
              <a:rPr kumimoji="1" lang="ja-JP" altLang="en-US" sz="1100" dirty="0">
                <a:latin typeface="+mn-ea"/>
              </a:rPr>
              <a:t>日程度を想定。</a:t>
            </a:r>
            <a:r>
              <a:rPr kumimoji="1" lang="en-US" altLang="ja-JP" sz="1100" dirty="0">
                <a:latin typeface="+mn-ea"/>
              </a:rPr>
              <a:t>※</a:t>
            </a:r>
            <a:r>
              <a:rPr kumimoji="1" lang="ja-JP" altLang="en-US" sz="1100" dirty="0">
                <a:latin typeface="+mn-ea"/>
              </a:rPr>
              <a:t>期間はお風呂ごとに設定可能に</a:t>
            </a:r>
            <a:endParaRPr kumimoji="1" lang="en-US" altLang="ja-JP" sz="1100" dirty="0">
              <a:latin typeface="+mn-ea"/>
            </a:endParaRPr>
          </a:p>
          <a:p>
            <a:endParaRPr kumimoji="1" lang="en-US" altLang="ja-JP" sz="1100" dirty="0">
              <a:latin typeface="+mn-ea"/>
            </a:endParaRPr>
          </a:p>
          <a:p>
            <a:r>
              <a:rPr kumimoji="1" lang="en-US" altLang="ja-JP" sz="1100" dirty="0">
                <a:latin typeface="+mn-ea"/>
              </a:rPr>
              <a:t>※</a:t>
            </a:r>
            <a:r>
              <a:rPr kumimoji="1" lang="ja-JP" altLang="en-US" sz="1100" dirty="0">
                <a:latin typeface="+mn-ea"/>
              </a:rPr>
              <a:t>脱衣所は変更されない</a:t>
            </a:r>
            <a:endParaRPr kumimoji="1" lang="en-US" altLang="ja-JP" sz="1100" dirty="0">
              <a:latin typeface="+mn-ea"/>
            </a:endParaRPr>
          </a:p>
          <a:p>
            <a:r>
              <a:rPr lang="en-US" altLang="ja-JP" sz="1100" dirty="0"/>
              <a:t>※</a:t>
            </a:r>
            <a:r>
              <a:rPr lang="ja-JP" altLang="en-US" sz="1100" dirty="0"/>
              <a:t>使用期間が終わった場合、デフォルトで所持するお風呂に再設定される。</a:t>
            </a:r>
            <a:br>
              <a:rPr lang="ja-JP" altLang="en-US" sz="1100" dirty="0"/>
            </a:br>
            <a:r>
              <a:rPr lang="en-US" altLang="ja-JP" sz="1100" dirty="0"/>
              <a:t>※</a:t>
            </a:r>
            <a:r>
              <a:rPr lang="ja-JP" altLang="en-US" sz="1100" dirty="0"/>
              <a:t>購入したお風呂がバトル開始時は期間内だったが、バトル終了時は期間外だった場合、</a:t>
            </a:r>
            <a:endParaRPr lang="en-US" altLang="ja-JP" sz="1100" dirty="0"/>
          </a:p>
          <a:p>
            <a:r>
              <a:rPr lang="ja-JP" altLang="en-US" sz="1100" dirty="0"/>
              <a:t>　リザルトに表示されるお風呂は購入したもので表示させる。</a:t>
            </a:r>
            <a:endParaRPr kumimoji="1" lang="en-US" altLang="ja-JP" sz="1100" dirty="0">
              <a:latin typeface="+mn-ea"/>
            </a:endParaRPr>
          </a:p>
        </p:txBody>
      </p:sp>
      <p:sp>
        <p:nvSpPr>
          <p:cNvPr id="26" name="テキスト ボックス 25">
            <a:extLst>
              <a:ext uri="{FF2B5EF4-FFF2-40B4-BE49-F238E27FC236}">
                <a16:creationId xmlns:a16="http://schemas.microsoft.com/office/drawing/2014/main" id="{CA0674AD-FDF0-43DA-83AE-15EAC09895F2}"/>
              </a:ext>
            </a:extLst>
          </p:cNvPr>
          <p:cNvSpPr txBox="1"/>
          <p:nvPr/>
        </p:nvSpPr>
        <p:spPr>
          <a:xfrm>
            <a:off x="491619" y="2758126"/>
            <a:ext cx="2339102" cy="307777"/>
          </a:xfrm>
          <a:prstGeom prst="rect">
            <a:avLst/>
          </a:prstGeom>
          <a:noFill/>
        </p:spPr>
        <p:txBody>
          <a:bodyPr wrap="none" rtlCol="0">
            <a:spAutoFit/>
          </a:bodyPr>
          <a:lstStyle/>
          <a:p>
            <a:r>
              <a:rPr kumimoji="1" lang="ja-JP" altLang="en-US" sz="1400" b="1" dirty="0">
                <a:latin typeface="+mn-ea"/>
              </a:rPr>
              <a:t>・お風呂のバリエーション</a:t>
            </a:r>
            <a:endParaRPr kumimoji="1" lang="en-US" altLang="ja-JP" sz="1400" b="1" dirty="0">
              <a:latin typeface="+mn-ea"/>
            </a:endParaRPr>
          </a:p>
        </p:txBody>
      </p:sp>
      <p:sp>
        <p:nvSpPr>
          <p:cNvPr id="27" name="テキスト ボックス 26">
            <a:extLst>
              <a:ext uri="{FF2B5EF4-FFF2-40B4-BE49-F238E27FC236}">
                <a16:creationId xmlns:a16="http://schemas.microsoft.com/office/drawing/2014/main" id="{3F07B8F0-0AB7-445E-905B-856FBE0A1C63}"/>
              </a:ext>
            </a:extLst>
          </p:cNvPr>
          <p:cNvSpPr txBox="1"/>
          <p:nvPr/>
        </p:nvSpPr>
        <p:spPr>
          <a:xfrm>
            <a:off x="668045" y="3075428"/>
            <a:ext cx="4169731" cy="2292935"/>
          </a:xfrm>
          <a:prstGeom prst="rect">
            <a:avLst/>
          </a:prstGeom>
          <a:noFill/>
        </p:spPr>
        <p:txBody>
          <a:bodyPr wrap="none" rtlCol="0">
            <a:spAutoFit/>
          </a:bodyPr>
          <a:lstStyle/>
          <a:p>
            <a:r>
              <a:rPr kumimoji="1" lang="ja-JP" altLang="en-US" sz="1100" dirty="0">
                <a:latin typeface="+mn-ea"/>
              </a:rPr>
              <a:t>お風呂はイベント用、購入用を含め以下の</a:t>
            </a:r>
            <a:r>
              <a:rPr kumimoji="1" lang="en-US" altLang="ja-JP" sz="1100" dirty="0">
                <a:latin typeface="+mn-ea"/>
              </a:rPr>
              <a:t>10</a:t>
            </a:r>
            <a:r>
              <a:rPr kumimoji="1" lang="ja-JP" altLang="en-US" sz="1100" dirty="0">
                <a:latin typeface="+mn-ea"/>
              </a:rPr>
              <a:t>種類を用意する。</a:t>
            </a:r>
            <a:endParaRPr kumimoji="1" lang="en-US" altLang="ja-JP" sz="1100" dirty="0">
              <a:latin typeface="+mn-ea"/>
            </a:endParaRPr>
          </a:p>
          <a:p>
            <a:r>
              <a:rPr kumimoji="1" lang="ja-JP" altLang="en-US" sz="1100" dirty="0">
                <a:latin typeface="+mn-ea"/>
              </a:rPr>
              <a:t>・軍用の簡易的なもの（デフォルト用）</a:t>
            </a:r>
            <a:endParaRPr kumimoji="1" lang="en-US" altLang="ja-JP" sz="1100" dirty="0">
              <a:latin typeface="+mn-ea"/>
            </a:endParaRPr>
          </a:p>
          <a:p>
            <a:r>
              <a:rPr kumimoji="1" lang="ja-JP" altLang="en-US" sz="1100" dirty="0">
                <a:latin typeface="+mn-ea"/>
              </a:rPr>
              <a:t>・通常温泉</a:t>
            </a:r>
            <a:r>
              <a:rPr kumimoji="1" lang="en-US" altLang="ja-JP" sz="1100" dirty="0">
                <a:latin typeface="+mn-ea"/>
              </a:rPr>
              <a:t>(1st</a:t>
            </a:r>
            <a:r>
              <a:rPr kumimoji="1" lang="ja-JP" altLang="en-US" sz="1100" dirty="0">
                <a:latin typeface="+mn-ea"/>
              </a:rPr>
              <a:t>のもの</a:t>
            </a:r>
            <a:r>
              <a:rPr kumimoji="1" lang="en-US" altLang="ja-JP" sz="1100" dirty="0">
                <a:latin typeface="+mn-ea"/>
              </a:rPr>
              <a:t>)</a:t>
            </a:r>
          </a:p>
          <a:p>
            <a:r>
              <a:rPr kumimoji="1" lang="ja-JP" altLang="en-US" sz="1100" dirty="0">
                <a:latin typeface="+mn-ea"/>
              </a:rPr>
              <a:t>・春　花見</a:t>
            </a:r>
            <a:endParaRPr kumimoji="1" lang="en-US" altLang="ja-JP" sz="1100" dirty="0">
              <a:latin typeface="+mn-ea"/>
            </a:endParaRPr>
          </a:p>
          <a:p>
            <a:r>
              <a:rPr kumimoji="1" lang="ja-JP" altLang="en-US" sz="1100" dirty="0">
                <a:latin typeface="+mn-ea"/>
              </a:rPr>
              <a:t>・夏　七夕</a:t>
            </a:r>
            <a:endParaRPr kumimoji="1" lang="en-US" altLang="ja-JP" sz="1100" dirty="0">
              <a:latin typeface="+mn-ea"/>
            </a:endParaRPr>
          </a:p>
          <a:p>
            <a:r>
              <a:rPr kumimoji="1" lang="ja-JP" altLang="en-US" sz="1100" dirty="0">
                <a:latin typeface="+mn-ea"/>
              </a:rPr>
              <a:t>・秋　紅葉　</a:t>
            </a:r>
            <a:endParaRPr kumimoji="1" lang="en-US" altLang="ja-JP" sz="1100" dirty="0">
              <a:latin typeface="+mn-ea"/>
            </a:endParaRPr>
          </a:p>
          <a:p>
            <a:r>
              <a:rPr kumimoji="1" lang="ja-JP" altLang="en-US" sz="1100" dirty="0">
                <a:latin typeface="+mn-ea"/>
              </a:rPr>
              <a:t>・冬　雪景色</a:t>
            </a:r>
            <a:endParaRPr kumimoji="1" lang="en-US" altLang="ja-JP" sz="1100" dirty="0">
              <a:latin typeface="+mn-ea"/>
            </a:endParaRPr>
          </a:p>
          <a:p>
            <a:r>
              <a:rPr kumimoji="1" lang="ja-JP" altLang="en-US" sz="1100" dirty="0">
                <a:latin typeface="+mn-ea"/>
              </a:rPr>
              <a:t>・ハロウィン</a:t>
            </a:r>
            <a:endParaRPr kumimoji="1" lang="en-US" altLang="ja-JP" sz="1100" dirty="0">
              <a:latin typeface="+mn-ea"/>
            </a:endParaRPr>
          </a:p>
          <a:p>
            <a:r>
              <a:rPr kumimoji="1" lang="ja-JP" altLang="en-US" sz="1100" dirty="0">
                <a:latin typeface="+mn-ea"/>
              </a:rPr>
              <a:t>・プール</a:t>
            </a:r>
            <a:endParaRPr kumimoji="1" lang="en-US" altLang="ja-JP" sz="1100" dirty="0">
              <a:latin typeface="+mn-ea"/>
            </a:endParaRPr>
          </a:p>
          <a:p>
            <a:r>
              <a:rPr kumimoji="1" lang="ja-JP" altLang="en-US" sz="1100" dirty="0">
                <a:latin typeface="+mn-ea"/>
              </a:rPr>
              <a:t>・クリスマス</a:t>
            </a:r>
            <a:endParaRPr kumimoji="1" lang="en-US" altLang="ja-JP" sz="1100" dirty="0">
              <a:latin typeface="+mn-ea"/>
            </a:endParaRPr>
          </a:p>
          <a:p>
            <a:r>
              <a:rPr kumimoji="1" lang="ja-JP" altLang="en-US" sz="1100" dirty="0">
                <a:latin typeface="+mn-ea"/>
              </a:rPr>
              <a:t>・バレンタイン</a:t>
            </a:r>
            <a:endParaRPr kumimoji="1" lang="en-US" altLang="ja-JP" sz="1100" dirty="0">
              <a:latin typeface="+mn-ea"/>
            </a:endParaRPr>
          </a:p>
          <a:p>
            <a:endParaRPr kumimoji="1" lang="en-US" altLang="ja-JP" sz="1100" dirty="0">
              <a:latin typeface="+mn-ea"/>
            </a:endParaRPr>
          </a:p>
          <a:p>
            <a:r>
              <a:rPr kumimoji="1" lang="en-US" altLang="ja-JP" sz="1100" dirty="0">
                <a:latin typeface="+mn-ea"/>
              </a:rPr>
              <a:t>※</a:t>
            </a:r>
            <a:r>
              <a:rPr kumimoji="1" lang="ja-JP" altLang="en-US" sz="1100" dirty="0">
                <a:latin typeface="+mn-ea"/>
              </a:rPr>
              <a:t>バリエーションについては要相談</a:t>
            </a:r>
            <a:endParaRPr kumimoji="1" lang="en-US" altLang="ja-JP" sz="1100" dirty="0">
              <a:latin typeface="+mn-ea"/>
            </a:endParaRPr>
          </a:p>
        </p:txBody>
      </p:sp>
    </p:spTree>
    <p:extLst>
      <p:ext uri="{BB962C8B-B14F-4D97-AF65-F5344CB8AC3E}">
        <p14:creationId xmlns:p14="http://schemas.microsoft.com/office/powerpoint/2010/main" val="16631138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図 43">
            <a:extLst>
              <a:ext uri="{FF2B5EF4-FFF2-40B4-BE49-F238E27FC236}">
                <a16:creationId xmlns:a16="http://schemas.microsoft.com/office/drawing/2014/main" id="{E6163E60-E7B9-4B01-AE50-2C0680815FAA}"/>
              </a:ext>
            </a:extLst>
          </p:cNvPr>
          <p:cNvPicPr>
            <a:picLocks noChangeAspect="1"/>
          </p:cNvPicPr>
          <p:nvPr/>
        </p:nvPicPr>
        <p:blipFill>
          <a:blip r:embed="rId2"/>
          <a:stretch>
            <a:fillRect/>
          </a:stretch>
        </p:blipFill>
        <p:spPr>
          <a:xfrm>
            <a:off x="2513868" y="1458176"/>
            <a:ext cx="713753" cy="1273864"/>
          </a:xfrm>
          <a:prstGeom prst="rect">
            <a:avLst/>
          </a:prstGeom>
        </p:spPr>
      </p:pic>
      <p:pic>
        <p:nvPicPr>
          <p:cNvPr id="43" name="図 42">
            <a:extLst>
              <a:ext uri="{FF2B5EF4-FFF2-40B4-BE49-F238E27FC236}">
                <a16:creationId xmlns:a16="http://schemas.microsoft.com/office/drawing/2014/main" id="{256F222F-B8BC-4EF6-807F-C62AE2D0F9DA}"/>
              </a:ext>
            </a:extLst>
          </p:cNvPr>
          <p:cNvPicPr>
            <a:picLocks noChangeAspect="1"/>
          </p:cNvPicPr>
          <p:nvPr/>
        </p:nvPicPr>
        <p:blipFill>
          <a:blip r:embed="rId3"/>
          <a:stretch>
            <a:fillRect/>
          </a:stretch>
        </p:blipFill>
        <p:spPr>
          <a:xfrm>
            <a:off x="3878963" y="1441241"/>
            <a:ext cx="733417" cy="1301223"/>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176533" y="492062"/>
            <a:ext cx="1441420" cy="307777"/>
          </a:xfrm>
          <a:prstGeom prst="rect">
            <a:avLst/>
          </a:prstGeom>
          <a:noFill/>
        </p:spPr>
        <p:txBody>
          <a:bodyPr wrap="none" rtlCol="0">
            <a:spAutoFit/>
          </a:bodyPr>
          <a:lstStyle/>
          <a:p>
            <a:r>
              <a:rPr kumimoji="1" lang="ja-JP" altLang="en-US" sz="1400" b="1" dirty="0"/>
              <a:t>●全体画面遷移</a:t>
            </a:r>
            <a:endParaRPr kumimoji="1" lang="en-US" altLang="ja-JP" sz="1400" b="1"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8</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cxnSp>
        <p:nvCxnSpPr>
          <p:cNvPr id="68" name="直線矢印コネクタ 67">
            <a:extLst>
              <a:ext uri="{FF2B5EF4-FFF2-40B4-BE49-F238E27FC236}">
                <a16:creationId xmlns:a16="http://schemas.microsoft.com/office/drawing/2014/main" id="{FD87A409-25EA-4613-A549-24CF76716DAE}"/>
              </a:ext>
            </a:extLst>
          </p:cNvPr>
          <p:cNvCxnSpPr>
            <a:cxnSpLocks/>
          </p:cNvCxnSpPr>
          <p:nvPr/>
        </p:nvCxnSpPr>
        <p:spPr>
          <a:xfrm>
            <a:off x="3235505" y="2091853"/>
            <a:ext cx="639084" cy="111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直線矢印コネクタ 83">
            <a:extLst>
              <a:ext uri="{FF2B5EF4-FFF2-40B4-BE49-F238E27FC236}">
                <a16:creationId xmlns:a16="http://schemas.microsoft.com/office/drawing/2014/main" id="{01938495-438A-4CA4-9194-C998508E5A09}"/>
              </a:ext>
            </a:extLst>
          </p:cNvPr>
          <p:cNvCxnSpPr>
            <a:cxnSpLocks/>
            <a:stCxn id="53" idx="3"/>
            <a:endCxn id="130" idx="1"/>
          </p:cNvCxnSpPr>
          <p:nvPr/>
        </p:nvCxnSpPr>
        <p:spPr>
          <a:xfrm flipV="1">
            <a:off x="6661116" y="2093330"/>
            <a:ext cx="397621" cy="69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線矢印コネクタ 86">
            <a:extLst>
              <a:ext uri="{FF2B5EF4-FFF2-40B4-BE49-F238E27FC236}">
                <a16:creationId xmlns:a16="http://schemas.microsoft.com/office/drawing/2014/main" id="{A0A951D5-A370-4B50-AA90-9571739C17AF}"/>
              </a:ext>
            </a:extLst>
          </p:cNvPr>
          <p:cNvCxnSpPr>
            <a:cxnSpLocks/>
            <a:stCxn id="130" idx="3"/>
            <a:endCxn id="48" idx="1"/>
          </p:cNvCxnSpPr>
          <p:nvPr/>
        </p:nvCxnSpPr>
        <p:spPr>
          <a:xfrm flipV="1">
            <a:off x="7781974" y="2093085"/>
            <a:ext cx="397541" cy="2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正方形/長方形 112">
            <a:extLst>
              <a:ext uri="{FF2B5EF4-FFF2-40B4-BE49-F238E27FC236}">
                <a16:creationId xmlns:a16="http://schemas.microsoft.com/office/drawing/2014/main" id="{5E04A392-EC26-409E-9EAA-8288798F68E5}"/>
              </a:ext>
            </a:extLst>
          </p:cNvPr>
          <p:cNvSpPr/>
          <p:nvPr/>
        </p:nvSpPr>
        <p:spPr>
          <a:xfrm>
            <a:off x="37846" y="2770787"/>
            <a:ext cx="1107997" cy="215444"/>
          </a:xfrm>
          <a:prstGeom prst="rect">
            <a:avLst/>
          </a:prstGeom>
        </p:spPr>
        <p:txBody>
          <a:bodyPr wrap="none">
            <a:spAutoFit/>
          </a:bodyPr>
          <a:lstStyle/>
          <a:p>
            <a:pPr algn="ctr"/>
            <a:r>
              <a:rPr kumimoji="1" lang="ja-JP" altLang="en-US" sz="800" dirty="0"/>
              <a:t>ふれあいトップ画面</a:t>
            </a:r>
            <a:endParaRPr kumimoji="1" lang="en-US" altLang="ja-JP" sz="800" dirty="0"/>
          </a:p>
        </p:txBody>
      </p:sp>
      <p:sp>
        <p:nvSpPr>
          <p:cNvPr id="114" name="正方形/長方形 113">
            <a:extLst>
              <a:ext uri="{FF2B5EF4-FFF2-40B4-BE49-F238E27FC236}">
                <a16:creationId xmlns:a16="http://schemas.microsoft.com/office/drawing/2014/main" id="{C37BA0EE-2DF1-4B0C-91BF-BD56B3CFB77B}"/>
              </a:ext>
            </a:extLst>
          </p:cNvPr>
          <p:cNvSpPr/>
          <p:nvPr/>
        </p:nvSpPr>
        <p:spPr>
          <a:xfrm>
            <a:off x="1122865" y="2767845"/>
            <a:ext cx="1210589" cy="215444"/>
          </a:xfrm>
          <a:prstGeom prst="rect">
            <a:avLst/>
          </a:prstGeom>
        </p:spPr>
        <p:txBody>
          <a:bodyPr wrap="none">
            <a:spAutoFit/>
          </a:bodyPr>
          <a:lstStyle/>
          <a:p>
            <a:pPr algn="ctr"/>
            <a:r>
              <a:rPr kumimoji="1" lang="ja-JP" altLang="en-US" sz="800" dirty="0"/>
              <a:t>ほかほか部隊選択画面</a:t>
            </a:r>
            <a:endParaRPr kumimoji="1" lang="en-US" altLang="ja-JP" sz="800" dirty="0"/>
          </a:p>
        </p:txBody>
      </p:sp>
      <p:sp>
        <p:nvSpPr>
          <p:cNvPr id="115" name="正方形/長方形 114">
            <a:extLst>
              <a:ext uri="{FF2B5EF4-FFF2-40B4-BE49-F238E27FC236}">
                <a16:creationId xmlns:a16="http://schemas.microsoft.com/office/drawing/2014/main" id="{1B9279BC-A73D-40DF-B81A-FA9EEB085A6E}"/>
              </a:ext>
            </a:extLst>
          </p:cNvPr>
          <p:cNvSpPr/>
          <p:nvPr/>
        </p:nvSpPr>
        <p:spPr>
          <a:xfrm>
            <a:off x="3635219" y="2815489"/>
            <a:ext cx="1313180" cy="215444"/>
          </a:xfrm>
          <a:prstGeom prst="rect">
            <a:avLst/>
          </a:prstGeom>
        </p:spPr>
        <p:txBody>
          <a:bodyPr wrap="none">
            <a:spAutoFit/>
          </a:bodyPr>
          <a:lstStyle/>
          <a:p>
            <a:pPr algn="ctr"/>
            <a:r>
              <a:rPr kumimoji="1" lang="ja-JP" altLang="en-US" sz="800" dirty="0"/>
              <a:t>ほかほか入浴剤選択画面</a:t>
            </a:r>
            <a:endParaRPr kumimoji="1" lang="en-US" altLang="ja-JP" sz="800" dirty="0"/>
          </a:p>
        </p:txBody>
      </p:sp>
      <p:sp>
        <p:nvSpPr>
          <p:cNvPr id="116" name="正方形/長方形 115">
            <a:extLst>
              <a:ext uri="{FF2B5EF4-FFF2-40B4-BE49-F238E27FC236}">
                <a16:creationId xmlns:a16="http://schemas.microsoft.com/office/drawing/2014/main" id="{79D53945-5A16-4D26-AE9B-70AD113114BB}"/>
              </a:ext>
            </a:extLst>
          </p:cNvPr>
          <p:cNvSpPr/>
          <p:nvPr/>
        </p:nvSpPr>
        <p:spPr>
          <a:xfrm>
            <a:off x="7002615" y="2756665"/>
            <a:ext cx="800219" cy="215444"/>
          </a:xfrm>
          <a:prstGeom prst="rect">
            <a:avLst/>
          </a:prstGeom>
        </p:spPr>
        <p:txBody>
          <a:bodyPr wrap="none">
            <a:spAutoFit/>
          </a:bodyPr>
          <a:lstStyle/>
          <a:p>
            <a:pPr algn="ctr"/>
            <a:r>
              <a:rPr kumimoji="1" lang="ja-JP" altLang="en-US" sz="800" dirty="0"/>
              <a:t>ほかほか画面</a:t>
            </a:r>
            <a:endParaRPr kumimoji="1" lang="en-US" altLang="ja-JP" sz="800" dirty="0"/>
          </a:p>
        </p:txBody>
      </p:sp>
      <p:sp>
        <p:nvSpPr>
          <p:cNvPr id="117" name="正方形/長方形 116">
            <a:extLst>
              <a:ext uri="{FF2B5EF4-FFF2-40B4-BE49-F238E27FC236}">
                <a16:creationId xmlns:a16="http://schemas.microsoft.com/office/drawing/2014/main" id="{765D7FA2-320A-4984-9E04-4510826F7FA6}"/>
              </a:ext>
            </a:extLst>
          </p:cNvPr>
          <p:cNvSpPr/>
          <p:nvPr/>
        </p:nvSpPr>
        <p:spPr>
          <a:xfrm>
            <a:off x="8024296" y="2715105"/>
            <a:ext cx="1005404" cy="215444"/>
          </a:xfrm>
          <a:prstGeom prst="rect">
            <a:avLst/>
          </a:prstGeom>
        </p:spPr>
        <p:txBody>
          <a:bodyPr wrap="none">
            <a:spAutoFit/>
          </a:bodyPr>
          <a:lstStyle/>
          <a:p>
            <a:pPr algn="ctr"/>
            <a:r>
              <a:rPr kumimoji="1" lang="ja-JP" altLang="en-US" sz="800" dirty="0"/>
              <a:t>ほかほか結果画面</a:t>
            </a:r>
            <a:endParaRPr kumimoji="1" lang="en-US" altLang="ja-JP" sz="800" dirty="0"/>
          </a:p>
        </p:txBody>
      </p:sp>
      <p:sp>
        <p:nvSpPr>
          <p:cNvPr id="121" name="正方形/長方形 120">
            <a:extLst>
              <a:ext uri="{FF2B5EF4-FFF2-40B4-BE49-F238E27FC236}">
                <a16:creationId xmlns:a16="http://schemas.microsoft.com/office/drawing/2014/main" id="{0C58566E-78B1-438F-9835-F8E6D48FA1D1}"/>
              </a:ext>
            </a:extLst>
          </p:cNvPr>
          <p:cNvSpPr/>
          <p:nvPr/>
        </p:nvSpPr>
        <p:spPr>
          <a:xfrm>
            <a:off x="3970579" y="5062146"/>
            <a:ext cx="1107996" cy="215444"/>
          </a:xfrm>
          <a:prstGeom prst="rect">
            <a:avLst/>
          </a:prstGeom>
        </p:spPr>
        <p:txBody>
          <a:bodyPr wrap="none">
            <a:spAutoFit/>
          </a:bodyPr>
          <a:lstStyle/>
          <a:p>
            <a:pPr algn="ctr"/>
            <a:r>
              <a:rPr kumimoji="1" lang="ja-JP" altLang="en-US" sz="800" dirty="0"/>
              <a:t>お風呂演出開始画面</a:t>
            </a:r>
            <a:endParaRPr kumimoji="1" lang="en-US" altLang="ja-JP" sz="800" dirty="0"/>
          </a:p>
        </p:txBody>
      </p:sp>
      <p:pic>
        <p:nvPicPr>
          <p:cNvPr id="48" name="図 47">
            <a:extLst>
              <a:ext uri="{FF2B5EF4-FFF2-40B4-BE49-F238E27FC236}">
                <a16:creationId xmlns:a16="http://schemas.microsoft.com/office/drawing/2014/main" id="{A5C1412B-A9AD-4DEE-B7F4-62EF75842789}"/>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8179515" y="1453472"/>
            <a:ext cx="719565" cy="1279226"/>
          </a:xfrm>
          <a:prstGeom prst="rect">
            <a:avLst/>
          </a:prstGeom>
        </p:spPr>
      </p:pic>
      <p:sp>
        <p:nvSpPr>
          <p:cNvPr id="109" name="テキスト ボックス 108">
            <a:extLst>
              <a:ext uri="{FF2B5EF4-FFF2-40B4-BE49-F238E27FC236}">
                <a16:creationId xmlns:a16="http://schemas.microsoft.com/office/drawing/2014/main" id="{1CEC0982-5777-4EAD-8ACC-EA8E27A9B930}"/>
              </a:ext>
            </a:extLst>
          </p:cNvPr>
          <p:cNvSpPr txBox="1"/>
          <p:nvPr/>
        </p:nvSpPr>
        <p:spPr>
          <a:xfrm>
            <a:off x="6591267" y="1911841"/>
            <a:ext cx="360427" cy="246221"/>
          </a:xfrm>
          <a:prstGeom prst="rect">
            <a:avLst/>
          </a:prstGeom>
          <a:noFill/>
        </p:spPr>
        <p:txBody>
          <a:bodyPr wrap="square" rtlCol="0">
            <a:spAutoFit/>
          </a:bodyPr>
          <a:lstStyle/>
          <a:p>
            <a:r>
              <a:rPr kumimoji="1" lang="en-US" altLang="ja-JP" sz="1000" dirty="0">
                <a:latin typeface="+mj-ea"/>
                <a:ea typeface="+mj-ea"/>
              </a:rPr>
              <a:t>FO</a:t>
            </a:r>
            <a:endParaRPr kumimoji="1" lang="ja-JP" altLang="en-US" sz="1000" dirty="0">
              <a:latin typeface="+mj-ea"/>
              <a:ea typeface="+mj-ea"/>
            </a:endParaRPr>
          </a:p>
        </p:txBody>
      </p:sp>
      <p:sp>
        <p:nvSpPr>
          <p:cNvPr id="110" name="正方形/長方形 109">
            <a:extLst>
              <a:ext uri="{FF2B5EF4-FFF2-40B4-BE49-F238E27FC236}">
                <a16:creationId xmlns:a16="http://schemas.microsoft.com/office/drawing/2014/main" id="{4FD96926-2CB1-4CAB-A762-3E8F38E2030B}"/>
              </a:ext>
            </a:extLst>
          </p:cNvPr>
          <p:cNvSpPr/>
          <p:nvPr/>
        </p:nvSpPr>
        <p:spPr>
          <a:xfrm>
            <a:off x="6818886" y="1902952"/>
            <a:ext cx="309700" cy="246221"/>
          </a:xfrm>
          <a:prstGeom prst="rect">
            <a:avLst/>
          </a:prstGeom>
        </p:spPr>
        <p:txBody>
          <a:bodyPr wrap="none">
            <a:spAutoFit/>
          </a:bodyPr>
          <a:lstStyle/>
          <a:p>
            <a:r>
              <a:rPr kumimoji="1" lang="en-US" altLang="ja-JP" sz="1000" dirty="0">
                <a:latin typeface="+mj-ea"/>
              </a:rPr>
              <a:t>FI</a:t>
            </a:r>
            <a:endParaRPr lang="ja-JP" altLang="en-US" sz="1000" dirty="0"/>
          </a:p>
        </p:txBody>
      </p:sp>
      <p:sp>
        <p:nvSpPr>
          <p:cNvPr id="123" name="テキスト ボックス 122">
            <a:extLst>
              <a:ext uri="{FF2B5EF4-FFF2-40B4-BE49-F238E27FC236}">
                <a16:creationId xmlns:a16="http://schemas.microsoft.com/office/drawing/2014/main" id="{824642EB-F003-4370-915E-C3B62A44F44F}"/>
              </a:ext>
            </a:extLst>
          </p:cNvPr>
          <p:cNvSpPr txBox="1"/>
          <p:nvPr/>
        </p:nvSpPr>
        <p:spPr>
          <a:xfrm>
            <a:off x="7705889" y="1882100"/>
            <a:ext cx="360427" cy="246221"/>
          </a:xfrm>
          <a:prstGeom prst="rect">
            <a:avLst/>
          </a:prstGeom>
          <a:noFill/>
        </p:spPr>
        <p:txBody>
          <a:bodyPr wrap="square" rtlCol="0">
            <a:spAutoFit/>
          </a:bodyPr>
          <a:lstStyle/>
          <a:p>
            <a:r>
              <a:rPr kumimoji="1" lang="en-US" altLang="ja-JP" sz="1000" dirty="0">
                <a:latin typeface="+mj-ea"/>
                <a:ea typeface="+mj-ea"/>
              </a:rPr>
              <a:t>FO</a:t>
            </a:r>
            <a:endParaRPr kumimoji="1" lang="ja-JP" altLang="en-US" sz="1000" dirty="0">
              <a:latin typeface="+mj-ea"/>
              <a:ea typeface="+mj-ea"/>
            </a:endParaRPr>
          </a:p>
        </p:txBody>
      </p:sp>
      <p:sp>
        <p:nvSpPr>
          <p:cNvPr id="124" name="正方形/長方形 123">
            <a:extLst>
              <a:ext uri="{FF2B5EF4-FFF2-40B4-BE49-F238E27FC236}">
                <a16:creationId xmlns:a16="http://schemas.microsoft.com/office/drawing/2014/main" id="{98D5B6A4-0C80-480F-9AE4-2BCB90B0732C}"/>
              </a:ext>
            </a:extLst>
          </p:cNvPr>
          <p:cNvSpPr/>
          <p:nvPr/>
        </p:nvSpPr>
        <p:spPr>
          <a:xfrm>
            <a:off x="7944635" y="1882099"/>
            <a:ext cx="309700" cy="246221"/>
          </a:xfrm>
          <a:prstGeom prst="rect">
            <a:avLst/>
          </a:prstGeom>
        </p:spPr>
        <p:txBody>
          <a:bodyPr wrap="none">
            <a:spAutoFit/>
          </a:bodyPr>
          <a:lstStyle/>
          <a:p>
            <a:r>
              <a:rPr kumimoji="1" lang="en-US" altLang="ja-JP" sz="1000" dirty="0">
                <a:latin typeface="+mj-ea"/>
              </a:rPr>
              <a:t>FI</a:t>
            </a:r>
            <a:endParaRPr lang="ja-JP" altLang="en-US" sz="1000" dirty="0"/>
          </a:p>
        </p:txBody>
      </p:sp>
      <p:sp>
        <p:nvSpPr>
          <p:cNvPr id="58" name="テキスト ボックス 57">
            <a:extLst>
              <a:ext uri="{FF2B5EF4-FFF2-40B4-BE49-F238E27FC236}">
                <a16:creationId xmlns:a16="http://schemas.microsoft.com/office/drawing/2014/main" id="{AAB363DC-BB81-4EA5-9CF7-458AB07E4B0D}"/>
              </a:ext>
            </a:extLst>
          </p:cNvPr>
          <p:cNvSpPr txBox="1"/>
          <p:nvPr/>
        </p:nvSpPr>
        <p:spPr>
          <a:xfrm>
            <a:off x="591845" y="812991"/>
            <a:ext cx="6093335" cy="400110"/>
          </a:xfrm>
          <a:prstGeom prst="rect">
            <a:avLst/>
          </a:prstGeom>
          <a:noFill/>
        </p:spPr>
        <p:txBody>
          <a:bodyPr wrap="none" rtlCol="0">
            <a:spAutoFit/>
          </a:bodyPr>
          <a:lstStyle/>
          <a:p>
            <a:r>
              <a:rPr kumimoji="1" lang="ja-JP" altLang="en-US" sz="1000" dirty="0"/>
              <a:t>ほかほかタイムの全体遷移は以下の通り。　</a:t>
            </a:r>
            <a:endParaRPr kumimoji="1" lang="en-US" altLang="ja-JP" sz="1000" dirty="0"/>
          </a:p>
          <a:p>
            <a:r>
              <a:rPr kumimoji="1" lang="en-US" altLang="ja-JP" sz="1000" dirty="0"/>
              <a:t>※TR</a:t>
            </a:r>
            <a:r>
              <a:rPr kumimoji="1" lang="ja-JP" altLang="en-US" sz="1000" dirty="0"/>
              <a:t>デートに関しては</a:t>
            </a:r>
            <a:r>
              <a:rPr kumimoji="1" lang="en-US" altLang="ja-JP" sz="1000" dirty="0"/>
              <a:t>TR</a:t>
            </a:r>
            <a:r>
              <a:rPr kumimoji="1" lang="ja-JP" altLang="en-US" sz="1000" dirty="0"/>
              <a:t>ストーリーに変更し、お風呂の外に設置するため、別で仕様を作成する想定。</a:t>
            </a:r>
            <a:endParaRPr kumimoji="1" lang="en-US" altLang="ja-JP" sz="1000" dirty="0"/>
          </a:p>
        </p:txBody>
      </p:sp>
      <p:cxnSp>
        <p:nvCxnSpPr>
          <p:cNvPr id="157" name="直線矢印コネクタ 156">
            <a:extLst>
              <a:ext uri="{FF2B5EF4-FFF2-40B4-BE49-F238E27FC236}">
                <a16:creationId xmlns:a16="http://schemas.microsoft.com/office/drawing/2014/main" id="{F1E0E319-59CB-4467-A5DB-90F83C6C2003}"/>
              </a:ext>
            </a:extLst>
          </p:cNvPr>
          <p:cNvCxnSpPr>
            <a:cxnSpLocks/>
            <a:stCxn id="4" idx="3"/>
            <a:endCxn id="73" idx="1"/>
          </p:cNvCxnSpPr>
          <p:nvPr/>
        </p:nvCxnSpPr>
        <p:spPr>
          <a:xfrm>
            <a:off x="955430" y="2092186"/>
            <a:ext cx="43390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矢印コネクタ 62">
            <a:extLst>
              <a:ext uri="{FF2B5EF4-FFF2-40B4-BE49-F238E27FC236}">
                <a16:creationId xmlns:a16="http://schemas.microsoft.com/office/drawing/2014/main" id="{BC4851C4-79E0-438D-BA36-C3564DA2DFB1}"/>
              </a:ext>
            </a:extLst>
          </p:cNvPr>
          <p:cNvCxnSpPr>
            <a:cxnSpLocks/>
            <a:endCxn id="71" idx="1"/>
          </p:cNvCxnSpPr>
          <p:nvPr/>
        </p:nvCxnSpPr>
        <p:spPr>
          <a:xfrm flipV="1">
            <a:off x="4612380" y="2098380"/>
            <a:ext cx="323010" cy="46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0" name="正方形/長方形 69">
            <a:extLst>
              <a:ext uri="{FF2B5EF4-FFF2-40B4-BE49-F238E27FC236}">
                <a16:creationId xmlns:a16="http://schemas.microsoft.com/office/drawing/2014/main" id="{70E2886C-480C-417C-B07B-E08CAFCC2574}"/>
              </a:ext>
            </a:extLst>
          </p:cNvPr>
          <p:cNvSpPr/>
          <p:nvPr/>
        </p:nvSpPr>
        <p:spPr>
          <a:xfrm>
            <a:off x="5811622" y="2755815"/>
            <a:ext cx="1005404" cy="215444"/>
          </a:xfrm>
          <a:prstGeom prst="rect">
            <a:avLst/>
          </a:prstGeom>
        </p:spPr>
        <p:txBody>
          <a:bodyPr wrap="none">
            <a:spAutoFit/>
          </a:bodyPr>
          <a:lstStyle/>
          <a:p>
            <a:pPr algn="ctr"/>
            <a:r>
              <a:rPr kumimoji="1" lang="ja-JP" altLang="en-US" sz="800" dirty="0"/>
              <a:t>ほかほか確認画面</a:t>
            </a:r>
            <a:endParaRPr kumimoji="1" lang="en-US" altLang="ja-JP" sz="800" dirty="0"/>
          </a:p>
        </p:txBody>
      </p:sp>
      <p:pic>
        <p:nvPicPr>
          <p:cNvPr id="73" name="図 72">
            <a:extLst>
              <a:ext uri="{FF2B5EF4-FFF2-40B4-BE49-F238E27FC236}">
                <a16:creationId xmlns:a16="http://schemas.microsoft.com/office/drawing/2014/main" id="{E61DCE80-233F-4261-8DAD-232AA11469F6}"/>
              </a:ext>
            </a:extLst>
          </p:cNvPr>
          <p:cNvPicPr>
            <a:picLocks/>
          </p:cNvPicPr>
          <p:nvPr/>
        </p:nvPicPr>
        <p:blipFill>
          <a:blip r:embed="rId5"/>
          <a:stretch>
            <a:fillRect/>
          </a:stretch>
        </p:blipFill>
        <p:spPr>
          <a:xfrm>
            <a:off x="1389333" y="1452573"/>
            <a:ext cx="719565" cy="1279226"/>
          </a:xfrm>
          <a:prstGeom prst="rect">
            <a:avLst/>
          </a:prstGeom>
        </p:spPr>
      </p:pic>
      <p:sp>
        <p:nvSpPr>
          <p:cNvPr id="132" name="テキスト ボックス 131">
            <a:extLst>
              <a:ext uri="{FF2B5EF4-FFF2-40B4-BE49-F238E27FC236}">
                <a16:creationId xmlns:a16="http://schemas.microsoft.com/office/drawing/2014/main" id="{49029CAC-5030-4C8A-87D3-97915CBDBE70}"/>
              </a:ext>
            </a:extLst>
          </p:cNvPr>
          <p:cNvSpPr txBox="1"/>
          <p:nvPr/>
        </p:nvSpPr>
        <p:spPr>
          <a:xfrm>
            <a:off x="3569897" y="1888760"/>
            <a:ext cx="360427" cy="246221"/>
          </a:xfrm>
          <a:prstGeom prst="rect">
            <a:avLst/>
          </a:prstGeom>
          <a:noFill/>
        </p:spPr>
        <p:txBody>
          <a:bodyPr wrap="square" rtlCol="0">
            <a:spAutoFit/>
          </a:bodyPr>
          <a:lstStyle/>
          <a:p>
            <a:r>
              <a:rPr kumimoji="1" lang="en-US" altLang="ja-JP" sz="1000" dirty="0">
                <a:latin typeface="+mj-ea"/>
                <a:ea typeface="+mj-ea"/>
              </a:rPr>
              <a:t>FO</a:t>
            </a:r>
            <a:endParaRPr kumimoji="1" lang="ja-JP" altLang="en-US" sz="1000" dirty="0">
              <a:latin typeface="+mj-ea"/>
              <a:ea typeface="+mj-ea"/>
            </a:endParaRPr>
          </a:p>
        </p:txBody>
      </p:sp>
      <p:sp>
        <p:nvSpPr>
          <p:cNvPr id="133" name="正方形/長方形 132">
            <a:extLst>
              <a:ext uri="{FF2B5EF4-FFF2-40B4-BE49-F238E27FC236}">
                <a16:creationId xmlns:a16="http://schemas.microsoft.com/office/drawing/2014/main" id="{C1EF4FAA-4328-452C-A602-75BE83D4B2EB}"/>
              </a:ext>
            </a:extLst>
          </p:cNvPr>
          <p:cNvSpPr/>
          <p:nvPr/>
        </p:nvSpPr>
        <p:spPr>
          <a:xfrm>
            <a:off x="3778318" y="4117243"/>
            <a:ext cx="309700" cy="246221"/>
          </a:xfrm>
          <a:prstGeom prst="rect">
            <a:avLst/>
          </a:prstGeom>
        </p:spPr>
        <p:txBody>
          <a:bodyPr wrap="square">
            <a:spAutoFit/>
          </a:bodyPr>
          <a:lstStyle/>
          <a:p>
            <a:r>
              <a:rPr kumimoji="1" lang="en-US" altLang="ja-JP" sz="1000" dirty="0">
                <a:latin typeface="+mj-ea"/>
              </a:rPr>
              <a:t>FI</a:t>
            </a:r>
            <a:endParaRPr lang="ja-JP" altLang="en-US" sz="1000" dirty="0"/>
          </a:p>
        </p:txBody>
      </p:sp>
      <p:pic>
        <p:nvPicPr>
          <p:cNvPr id="138" name="図 137" descr="ケーキ, 座る, 閉じる, グリーン が含まれている画像&#10;&#10;自動的に生成された説明">
            <a:extLst>
              <a:ext uri="{FF2B5EF4-FFF2-40B4-BE49-F238E27FC236}">
                <a16:creationId xmlns:a16="http://schemas.microsoft.com/office/drawing/2014/main" id="{F1E920B3-541F-40DD-A7D6-8FE31709D631}"/>
              </a:ext>
            </a:extLst>
          </p:cNvPr>
          <p:cNvPicPr>
            <a:picLocks/>
          </p:cNvPicPr>
          <p:nvPr/>
        </p:nvPicPr>
        <p:blipFill>
          <a:blip r:embed="rId6">
            <a:extLst>
              <a:ext uri="{28A0092B-C50C-407E-A947-70E740481C1C}">
                <a14:useLocalDpi xmlns:a14="http://schemas.microsoft.com/office/drawing/2010/main" val="0"/>
              </a:ext>
            </a:extLst>
          </a:blip>
          <a:stretch>
            <a:fillRect/>
          </a:stretch>
        </p:blipFill>
        <p:spPr>
          <a:xfrm>
            <a:off x="4096264" y="3723606"/>
            <a:ext cx="719078" cy="1279715"/>
          </a:xfrm>
          <a:prstGeom prst="rect">
            <a:avLst/>
          </a:prstGeom>
        </p:spPr>
      </p:pic>
      <p:pic>
        <p:nvPicPr>
          <p:cNvPr id="139" name="図 138">
            <a:extLst>
              <a:ext uri="{FF2B5EF4-FFF2-40B4-BE49-F238E27FC236}">
                <a16:creationId xmlns:a16="http://schemas.microsoft.com/office/drawing/2014/main" id="{16D62B69-6DC6-4F1D-BA16-92547BC59124}"/>
              </a:ext>
            </a:extLst>
          </p:cNvPr>
          <p:cNvPicPr>
            <a:picLocks/>
          </p:cNvPicPr>
          <p:nvPr/>
        </p:nvPicPr>
        <p:blipFill>
          <a:blip r:embed="rId7"/>
          <a:stretch>
            <a:fillRect/>
          </a:stretch>
        </p:blipFill>
        <p:spPr>
          <a:xfrm>
            <a:off x="5437259" y="3724354"/>
            <a:ext cx="719078" cy="1279715"/>
          </a:xfrm>
          <a:prstGeom prst="rect">
            <a:avLst/>
          </a:prstGeom>
        </p:spPr>
      </p:pic>
      <p:cxnSp>
        <p:nvCxnSpPr>
          <p:cNvPr id="140" name="直線矢印コネクタ 139">
            <a:extLst>
              <a:ext uri="{FF2B5EF4-FFF2-40B4-BE49-F238E27FC236}">
                <a16:creationId xmlns:a16="http://schemas.microsoft.com/office/drawing/2014/main" id="{C6AA96A8-3DD2-49FC-9422-EAEE9B5AB262}"/>
              </a:ext>
            </a:extLst>
          </p:cNvPr>
          <p:cNvCxnSpPr>
            <a:cxnSpLocks/>
            <a:stCxn id="138" idx="3"/>
            <a:endCxn id="139" idx="1"/>
          </p:cNvCxnSpPr>
          <p:nvPr/>
        </p:nvCxnSpPr>
        <p:spPr>
          <a:xfrm>
            <a:off x="4815342" y="4363464"/>
            <a:ext cx="621917" cy="7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1" name="正方形/長方形 140">
            <a:extLst>
              <a:ext uri="{FF2B5EF4-FFF2-40B4-BE49-F238E27FC236}">
                <a16:creationId xmlns:a16="http://schemas.microsoft.com/office/drawing/2014/main" id="{909D8B7C-B6C8-4611-95DA-74B6D39F2476}"/>
              </a:ext>
            </a:extLst>
          </p:cNvPr>
          <p:cNvSpPr/>
          <p:nvPr/>
        </p:nvSpPr>
        <p:spPr>
          <a:xfrm>
            <a:off x="5320210" y="5078678"/>
            <a:ext cx="1107996" cy="215444"/>
          </a:xfrm>
          <a:prstGeom prst="rect">
            <a:avLst/>
          </a:prstGeom>
        </p:spPr>
        <p:txBody>
          <a:bodyPr wrap="none">
            <a:spAutoFit/>
          </a:bodyPr>
          <a:lstStyle/>
          <a:p>
            <a:pPr algn="ctr"/>
            <a:r>
              <a:rPr kumimoji="1" lang="ja-JP" altLang="en-US" sz="800" dirty="0"/>
              <a:t>お風呂演出終了画面</a:t>
            </a:r>
            <a:endParaRPr kumimoji="1" lang="en-US" altLang="ja-JP" sz="800" dirty="0"/>
          </a:p>
        </p:txBody>
      </p:sp>
      <p:pic>
        <p:nvPicPr>
          <p:cNvPr id="4" name="図 3">
            <a:extLst>
              <a:ext uri="{FF2B5EF4-FFF2-40B4-BE49-F238E27FC236}">
                <a16:creationId xmlns:a16="http://schemas.microsoft.com/office/drawing/2014/main" id="{1A19CB5F-A025-488D-8684-9689E18D3F23}"/>
              </a:ext>
            </a:extLst>
          </p:cNvPr>
          <p:cNvPicPr>
            <a:picLocks/>
          </p:cNvPicPr>
          <p:nvPr/>
        </p:nvPicPr>
        <p:blipFill>
          <a:blip r:embed="rId8"/>
          <a:stretch>
            <a:fillRect/>
          </a:stretch>
        </p:blipFill>
        <p:spPr>
          <a:xfrm>
            <a:off x="235865" y="1452573"/>
            <a:ext cx="719565" cy="1279226"/>
          </a:xfrm>
          <a:prstGeom prst="rect">
            <a:avLst/>
          </a:prstGeom>
        </p:spPr>
      </p:pic>
      <p:pic>
        <p:nvPicPr>
          <p:cNvPr id="130" name="図 129">
            <a:extLst>
              <a:ext uri="{FF2B5EF4-FFF2-40B4-BE49-F238E27FC236}">
                <a16:creationId xmlns:a16="http://schemas.microsoft.com/office/drawing/2014/main" id="{AB1D2596-8851-45C7-8402-D5E532A105DF}"/>
              </a:ext>
            </a:extLst>
          </p:cNvPr>
          <p:cNvPicPr>
            <a:picLocks/>
          </p:cNvPicPr>
          <p:nvPr/>
        </p:nvPicPr>
        <p:blipFill rotWithShape="1">
          <a:blip r:embed="rId9">
            <a:extLst>
              <a:ext uri="{28A0092B-C50C-407E-A947-70E740481C1C}">
                <a14:useLocalDpi xmlns:a14="http://schemas.microsoft.com/office/drawing/2010/main" val="0"/>
              </a:ext>
            </a:extLst>
          </a:blip>
          <a:srcRect t="142"/>
          <a:stretch/>
        </p:blipFill>
        <p:spPr>
          <a:xfrm>
            <a:off x="7058737" y="1453472"/>
            <a:ext cx="723237" cy="1279715"/>
          </a:xfrm>
          <a:prstGeom prst="rect">
            <a:avLst/>
          </a:prstGeom>
        </p:spPr>
      </p:pic>
      <p:sp>
        <p:nvSpPr>
          <p:cNvPr id="39" name="楕円 38">
            <a:extLst>
              <a:ext uri="{FF2B5EF4-FFF2-40B4-BE49-F238E27FC236}">
                <a16:creationId xmlns:a16="http://schemas.microsoft.com/office/drawing/2014/main" id="{A5155DBB-C363-46D9-A13C-1F8B445873DC}"/>
              </a:ext>
            </a:extLst>
          </p:cNvPr>
          <p:cNvSpPr/>
          <p:nvPr/>
        </p:nvSpPr>
        <p:spPr>
          <a:xfrm>
            <a:off x="3438894" y="1977950"/>
            <a:ext cx="223608" cy="22360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2" name="直線矢印コネクタ 41">
            <a:extLst>
              <a:ext uri="{FF2B5EF4-FFF2-40B4-BE49-F238E27FC236}">
                <a16:creationId xmlns:a16="http://schemas.microsoft.com/office/drawing/2014/main" id="{EEEDBDC2-3A2C-4DEA-ABC6-EB1D1AB6E4B5}"/>
              </a:ext>
            </a:extLst>
          </p:cNvPr>
          <p:cNvCxnSpPr>
            <a:cxnSpLocks/>
            <a:stCxn id="73" idx="3"/>
          </p:cNvCxnSpPr>
          <p:nvPr/>
        </p:nvCxnSpPr>
        <p:spPr>
          <a:xfrm flipV="1">
            <a:off x="2108898" y="2091853"/>
            <a:ext cx="402616" cy="3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コネクタ: カギ線 7">
            <a:extLst>
              <a:ext uri="{FF2B5EF4-FFF2-40B4-BE49-F238E27FC236}">
                <a16:creationId xmlns:a16="http://schemas.microsoft.com/office/drawing/2014/main" id="{0037DADE-C670-4479-B616-CCF15A2997B4}"/>
              </a:ext>
            </a:extLst>
          </p:cNvPr>
          <p:cNvCxnSpPr>
            <a:cxnSpLocks/>
            <a:stCxn id="39" idx="4"/>
            <a:endCxn id="138" idx="1"/>
          </p:cNvCxnSpPr>
          <p:nvPr/>
        </p:nvCxnSpPr>
        <p:spPr>
          <a:xfrm rot="16200000" flipH="1">
            <a:off x="2742528" y="3009728"/>
            <a:ext cx="2161906" cy="545566"/>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正方形/長方形 50">
            <a:extLst>
              <a:ext uri="{FF2B5EF4-FFF2-40B4-BE49-F238E27FC236}">
                <a16:creationId xmlns:a16="http://schemas.microsoft.com/office/drawing/2014/main" id="{1C1E39D4-638D-45F9-B736-7466738F2C39}"/>
              </a:ext>
            </a:extLst>
          </p:cNvPr>
          <p:cNvSpPr/>
          <p:nvPr/>
        </p:nvSpPr>
        <p:spPr>
          <a:xfrm>
            <a:off x="2253736" y="2767845"/>
            <a:ext cx="1313180" cy="215444"/>
          </a:xfrm>
          <a:prstGeom prst="rect">
            <a:avLst/>
          </a:prstGeom>
        </p:spPr>
        <p:txBody>
          <a:bodyPr wrap="none">
            <a:spAutoFit/>
          </a:bodyPr>
          <a:lstStyle/>
          <a:p>
            <a:pPr algn="ctr"/>
            <a:r>
              <a:rPr kumimoji="1" lang="ja-JP" altLang="en-US" sz="800" dirty="0"/>
              <a:t>ほかほかお風呂選択画面</a:t>
            </a:r>
            <a:endParaRPr kumimoji="1" lang="en-US" altLang="ja-JP" sz="800" dirty="0"/>
          </a:p>
        </p:txBody>
      </p:sp>
      <p:pic>
        <p:nvPicPr>
          <p:cNvPr id="53" name="図 52">
            <a:extLst>
              <a:ext uri="{FF2B5EF4-FFF2-40B4-BE49-F238E27FC236}">
                <a16:creationId xmlns:a16="http://schemas.microsoft.com/office/drawing/2014/main" id="{40542A03-B4E0-4338-9190-8A0D48B3D5AC}"/>
              </a:ext>
            </a:extLst>
          </p:cNvPr>
          <p:cNvPicPr>
            <a:picLocks noChangeAspect="1"/>
          </p:cNvPicPr>
          <p:nvPr/>
        </p:nvPicPr>
        <p:blipFill>
          <a:blip r:embed="rId10"/>
          <a:stretch>
            <a:fillRect/>
          </a:stretch>
        </p:blipFill>
        <p:spPr>
          <a:xfrm>
            <a:off x="5937061" y="1465073"/>
            <a:ext cx="724055" cy="1270403"/>
          </a:xfrm>
          <a:prstGeom prst="rect">
            <a:avLst/>
          </a:prstGeom>
        </p:spPr>
      </p:pic>
      <p:pic>
        <p:nvPicPr>
          <p:cNvPr id="71" name="図 70">
            <a:extLst>
              <a:ext uri="{FF2B5EF4-FFF2-40B4-BE49-F238E27FC236}">
                <a16:creationId xmlns:a16="http://schemas.microsoft.com/office/drawing/2014/main" id="{EC571039-CE20-4C78-9EDC-42A7922F2B8E}"/>
              </a:ext>
            </a:extLst>
          </p:cNvPr>
          <p:cNvPicPr>
            <a:picLocks noChangeAspect="1"/>
          </p:cNvPicPr>
          <p:nvPr/>
        </p:nvPicPr>
        <p:blipFill>
          <a:blip r:embed="rId11"/>
          <a:stretch>
            <a:fillRect/>
          </a:stretch>
        </p:blipFill>
        <p:spPr>
          <a:xfrm>
            <a:off x="4935390" y="1470701"/>
            <a:ext cx="704538" cy="1255358"/>
          </a:xfrm>
          <a:prstGeom prst="rect">
            <a:avLst/>
          </a:prstGeom>
        </p:spPr>
      </p:pic>
      <p:sp>
        <p:nvSpPr>
          <p:cNvPr id="72" name="正方形/長方形 71">
            <a:extLst>
              <a:ext uri="{FF2B5EF4-FFF2-40B4-BE49-F238E27FC236}">
                <a16:creationId xmlns:a16="http://schemas.microsoft.com/office/drawing/2014/main" id="{288348D3-F90A-40BD-B348-E525C17DFBFC}"/>
              </a:ext>
            </a:extLst>
          </p:cNvPr>
          <p:cNvSpPr/>
          <p:nvPr/>
        </p:nvSpPr>
        <p:spPr>
          <a:xfrm>
            <a:off x="4863774" y="2822827"/>
            <a:ext cx="902811" cy="338554"/>
          </a:xfrm>
          <a:prstGeom prst="rect">
            <a:avLst/>
          </a:prstGeom>
        </p:spPr>
        <p:txBody>
          <a:bodyPr wrap="none">
            <a:spAutoFit/>
          </a:bodyPr>
          <a:lstStyle/>
          <a:p>
            <a:pPr algn="ctr"/>
            <a:r>
              <a:rPr kumimoji="1" lang="ja-JP" altLang="en-US" sz="800" dirty="0"/>
              <a:t>ほかほか入浴剤</a:t>
            </a:r>
            <a:endParaRPr kumimoji="1" lang="en-US" altLang="ja-JP" sz="800" dirty="0"/>
          </a:p>
          <a:p>
            <a:pPr algn="ctr"/>
            <a:r>
              <a:rPr kumimoji="1" lang="ja-JP" altLang="en-US" sz="800" dirty="0"/>
              <a:t>個数選択画面</a:t>
            </a:r>
            <a:endParaRPr kumimoji="1" lang="en-US" altLang="ja-JP" sz="800" dirty="0"/>
          </a:p>
        </p:txBody>
      </p:sp>
      <p:cxnSp>
        <p:nvCxnSpPr>
          <p:cNvPr id="74" name="直線矢印コネクタ 73">
            <a:extLst>
              <a:ext uri="{FF2B5EF4-FFF2-40B4-BE49-F238E27FC236}">
                <a16:creationId xmlns:a16="http://schemas.microsoft.com/office/drawing/2014/main" id="{3BA2F576-EAE4-4C3A-9DC6-ED6AE23EDAF6}"/>
              </a:ext>
            </a:extLst>
          </p:cNvPr>
          <p:cNvCxnSpPr>
            <a:cxnSpLocks/>
            <a:stCxn id="71" idx="3"/>
            <a:endCxn id="53" idx="1"/>
          </p:cNvCxnSpPr>
          <p:nvPr/>
        </p:nvCxnSpPr>
        <p:spPr>
          <a:xfrm>
            <a:off x="5639928" y="2098380"/>
            <a:ext cx="297133" cy="18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0081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C024B982-872D-4E6C-8CDC-8D7059E3C9C7}"/>
              </a:ext>
            </a:extLst>
          </p:cNvPr>
          <p:cNvPicPr>
            <a:picLocks noChangeAspect="1"/>
          </p:cNvPicPr>
          <p:nvPr/>
        </p:nvPicPr>
        <p:blipFill>
          <a:blip r:embed="rId2"/>
          <a:stretch>
            <a:fillRect/>
          </a:stretch>
        </p:blipFill>
        <p:spPr>
          <a:xfrm>
            <a:off x="813892" y="1503913"/>
            <a:ext cx="1318618" cy="235339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980029" cy="307777"/>
          </a:xfrm>
          <a:prstGeom prst="rect">
            <a:avLst/>
          </a:prstGeom>
          <a:noFill/>
        </p:spPr>
        <p:txBody>
          <a:bodyPr wrap="none" rtlCol="0">
            <a:spAutoFit/>
          </a:bodyPr>
          <a:lstStyle/>
          <a:p>
            <a:r>
              <a:rPr kumimoji="1" lang="ja-JP" altLang="en-US" sz="1400" b="1" dirty="0">
                <a:latin typeface="+mn-ea"/>
              </a:rPr>
              <a:t>●お風呂確認用の演出</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4" name="テキスト ボックス 23">
            <a:extLst>
              <a:ext uri="{FF2B5EF4-FFF2-40B4-BE49-F238E27FC236}">
                <a16:creationId xmlns:a16="http://schemas.microsoft.com/office/drawing/2014/main" id="{8973A242-0EF2-4517-8424-C57AA6C7C64C}"/>
              </a:ext>
            </a:extLst>
          </p:cNvPr>
          <p:cNvSpPr txBox="1"/>
          <p:nvPr/>
        </p:nvSpPr>
        <p:spPr>
          <a:xfrm>
            <a:off x="591845" y="856101"/>
            <a:ext cx="5827236" cy="261610"/>
          </a:xfrm>
          <a:prstGeom prst="rect">
            <a:avLst/>
          </a:prstGeom>
          <a:noFill/>
        </p:spPr>
        <p:txBody>
          <a:bodyPr wrap="none" rtlCol="0">
            <a:spAutoFit/>
          </a:bodyPr>
          <a:lstStyle/>
          <a:p>
            <a:r>
              <a:rPr kumimoji="1" lang="ja-JP" altLang="en-US" sz="1100" dirty="0">
                <a:latin typeface="+mn-ea"/>
              </a:rPr>
              <a:t>お風呂のインフォメーションボタンをタップすると以下のフローのような演出を行う。</a:t>
            </a:r>
            <a:endParaRPr kumimoji="1" lang="en-US" altLang="ja-JP" sz="1100" dirty="0">
              <a:latin typeface="+mn-ea"/>
            </a:endParaRPr>
          </a:p>
        </p:txBody>
      </p:sp>
      <p:sp>
        <p:nvSpPr>
          <p:cNvPr id="21" name="テキスト ボックス 20">
            <a:extLst>
              <a:ext uri="{FF2B5EF4-FFF2-40B4-BE49-F238E27FC236}">
                <a16:creationId xmlns:a16="http://schemas.microsoft.com/office/drawing/2014/main" id="{9CF3B5BE-615B-4612-8805-DAA0F1C15BA9}"/>
              </a:ext>
            </a:extLst>
          </p:cNvPr>
          <p:cNvSpPr txBox="1"/>
          <p:nvPr/>
        </p:nvSpPr>
        <p:spPr>
          <a:xfrm>
            <a:off x="778614" y="1191374"/>
            <a:ext cx="902811" cy="307777"/>
          </a:xfrm>
          <a:prstGeom prst="rect">
            <a:avLst/>
          </a:prstGeom>
          <a:noFill/>
        </p:spPr>
        <p:txBody>
          <a:bodyPr wrap="none" rtlCol="0">
            <a:spAutoFit/>
          </a:bodyPr>
          <a:lstStyle/>
          <a:p>
            <a:r>
              <a:rPr kumimoji="1" lang="ja-JP" altLang="en-US" sz="1400" b="1" dirty="0">
                <a:latin typeface="+mn-ea"/>
              </a:rPr>
              <a:t>・フロー</a:t>
            </a:r>
            <a:endParaRPr kumimoji="1" lang="en-US" altLang="ja-JP" sz="1400" b="1" dirty="0">
              <a:latin typeface="+mn-ea"/>
            </a:endParaRPr>
          </a:p>
        </p:txBody>
      </p:sp>
      <p:cxnSp>
        <p:nvCxnSpPr>
          <p:cNvPr id="3" name="直線矢印コネクタ 2">
            <a:extLst>
              <a:ext uri="{FF2B5EF4-FFF2-40B4-BE49-F238E27FC236}">
                <a16:creationId xmlns:a16="http://schemas.microsoft.com/office/drawing/2014/main" id="{3E87197B-F30E-4D05-B497-16AF3AAC2AEC}"/>
              </a:ext>
            </a:extLst>
          </p:cNvPr>
          <p:cNvCxnSpPr>
            <a:cxnSpLocks/>
            <a:endCxn id="70" idx="1"/>
          </p:cNvCxnSpPr>
          <p:nvPr/>
        </p:nvCxnSpPr>
        <p:spPr>
          <a:xfrm flipV="1">
            <a:off x="2141025" y="2675847"/>
            <a:ext cx="559187" cy="95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AE430B9F-CB1A-4BC0-91AF-22722A99939B}"/>
              </a:ext>
            </a:extLst>
          </p:cNvPr>
          <p:cNvCxnSpPr>
            <a:cxnSpLocks/>
            <a:stCxn id="70" idx="3"/>
            <a:endCxn id="66" idx="1"/>
          </p:cNvCxnSpPr>
          <p:nvPr/>
        </p:nvCxnSpPr>
        <p:spPr>
          <a:xfrm flipV="1">
            <a:off x="4011387" y="2668534"/>
            <a:ext cx="522521" cy="731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テキスト ボックス 51">
            <a:extLst>
              <a:ext uri="{FF2B5EF4-FFF2-40B4-BE49-F238E27FC236}">
                <a16:creationId xmlns:a16="http://schemas.microsoft.com/office/drawing/2014/main" id="{29F9CA83-0593-40F2-A57B-E8CB12AFA005}"/>
              </a:ext>
            </a:extLst>
          </p:cNvPr>
          <p:cNvSpPr txBox="1"/>
          <p:nvPr/>
        </p:nvSpPr>
        <p:spPr>
          <a:xfrm>
            <a:off x="819582" y="3934531"/>
            <a:ext cx="1172116" cy="261610"/>
          </a:xfrm>
          <a:prstGeom prst="rect">
            <a:avLst/>
          </a:prstGeom>
          <a:noFill/>
        </p:spPr>
        <p:txBody>
          <a:bodyPr wrap="none" rtlCol="0">
            <a:spAutoFit/>
          </a:bodyPr>
          <a:lstStyle/>
          <a:p>
            <a:r>
              <a:rPr kumimoji="1" lang="ja-JP" altLang="en-US" sz="1100" dirty="0">
                <a:latin typeface="+mn-ea"/>
              </a:rPr>
              <a:t>お風呂選択画面</a:t>
            </a:r>
            <a:endParaRPr kumimoji="1" lang="en-US" altLang="ja-JP" sz="1100" dirty="0">
              <a:latin typeface="+mn-ea"/>
            </a:endParaRPr>
          </a:p>
        </p:txBody>
      </p:sp>
      <p:sp>
        <p:nvSpPr>
          <p:cNvPr id="54" name="テキスト ボックス 53">
            <a:extLst>
              <a:ext uri="{FF2B5EF4-FFF2-40B4-BE49-F238E27FC236}">
                <a16:creationId xmlns:a16="http://schemas.microsoft.com/office/drawing/2014/main" id="{9AF2E065-5DCE-4E20-B1C1-F88E9FA171EF}"/>
              </a:ext>
            </a:extLst>
          </p:cNvPr>
          <p:cNvSpPr txBox="1"/>
          <p:nvPr/>
        </p:nvSpPr>
        <p:spPr>
          <a:xfrm>
            <a:off x="2534012" y="3937814"/>
            <a:ext cx="1877437" cy="430887"/>
          </a:xfrm>
          <a:prstGeom prst="rect">
            <a:avLst/>
          </a:prstGeom>
          <a:noFill/>
        </p:spPr>
        <p:txBody>
          <a:bodyPr wrap="none" rtlCol="0">
            <a:spAutoFit/>
          </a:bodyPr>
          <a:lstStyle/>
          <a:p>
            <a:r>
              <a:rPr kumimoji="1" lang="ja-JP" altLang="en-US" sz="1100" dirty="0">
                <a:latin typeface="+mn-ea"/>
              </a:rPr>
              <a:t>お風呂を右からへ左へ映す</a:t>
            </a:r>
            <a:endParaRPr kumimoji="1" lang="en-US" altLang="ja-JP" sz="1100" dirty="0">
              <a:latin typeface="+mn-ea"/>
            </a:endParaRPr>
          </a:p>
          <a:p>
            <a:r>
              <a:rPr kumimoji="1" lang="ja-JP" altLang="en-US" sz="1100" dirty="0">
                <a:latin typeface="+mn-ea"/>
              </a:rPr>
              <a:t>下の画面ようなイメージ</a:t>
            </a:r>
            <a:endParaRPr kumimoji="1" lang="en-US" altLang="ja-JP" sz="1100" dirty="0">
              <a:latin typeface="+mn-ea"/>
            </a:endParaRPr>
          </a:p>
        </p:txBody>
      </p:sp>
      <p:pic>
        <p:nvPicPr>
          <p:cNvPr id="55" name="図 54" descr="グリーン, 座る, 閉じる, 食品 が含まれている画像&#10;&#10;自動的に生成された説明">
            <a:extLst>
              <a:ext uri="{FF2B5EF4-FFF2-40B4-BE49-F238E27FC236}">
                <a16:creationId xmlns:a16="http://schemas.microsoft.com/office/drawing/2014/main" id="{1324562A-1F75-41C5-A404-6D641D0DE7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3581" y="4489170"/>
            <a:ext cx="1099976" cy="1970429"/>
          </a:xfrm>
          <a:prstGeom prst="rect">
            <a:avLst/>
          </a:prstGeom>
        </p:spPr>
      </p:pic>
      <p:pic>
        <p:nvPicPr>
          <p:cNvPr id="57" name="図 56" descr="ケーキ, 座る, グリーン, テーブル が含まれている画像&#10;&#10;自動的に生成された説明">
            <a:extLst>
              <a:ext uri="{FF2B5EF4-FFF2-40B4-BE49-F238E27FC236}">
                <a16:creationId xmlns:a16="http://schemas.microsoft.com/office/drawing/2014/main" id="{28E71AD3-D5BA-49DA-82D3-F175E9F315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1194" y="4489170"/>
            <a:ext cx="1101442" cy="1970429"/>
          </a:xfrm>
          <a:prstGeom prst="rect">
            <a:avLst/>
          </a:prstGeom>
        </p:spPr>
      </p:pic>
      <p:pic>
        <p:nvPicPr>
          <p:cNvPr id="59" name="図 58" descr="ケーキ, 座る, 閉じる, グリーン が含まれている画像&#10;&#10;自動的に生成された説明">
            <a:extLst>
              <a:ext uri="{FF2B5EF4-FFF2-40B4-BE49-F238E27FC236}">
                <a16:creationId xmlns:a16="http://schemas.microsoft.com/office/drawing/2014/main" id="{16BD62C7-8CC9-49B1-BD92-86AD6D7C83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9297" y="4489170"/>
            <a:ext cx="1097810" cy="1970429"/>
          </a:xfrm>
          <a:prstGeom prst="rect">
            <a:avLst/>
          </a:prstGeom>
        </p:spPr>
      </p:pic>
      <p:cxnSp>
        <p:nvCxnSpPr>
          <p:cNvPr id="63" name="直線矢印コネクタ 62">
            <a:extLst>
              <a:ext uri="{FF2B5EF4-FFF2-40B4-BE49-F238E27FC236}">
                <a16:creationId xmlns:a16="http://schemas.microsoft.com/office/drawing/2014/main" id="{818F20C9-4340-4B34-94E0-BA6BA37ECEB2}"/>
              </a:ext>
            </a:extLst>
          </p:cNvPr>
          <p:cNvCxnSpPr>
            <a:stCxn id="59" idx="3"/>
            <a:endCxn id="57" idx="1"/>
          </p:cNvCxnSpPr>
          <p:nvPr/>
        </p:nvCxnSpPr>
        <p:spPr>
          <a:xfrm>
            <a:off x="3947107" y="5474385"/>
            <a:ext cx="54408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線矢印コネクタ 64">
            <a:extLst>
              <a:ext uri="{FF2B5EF4-FFF2-40B4-BE49-F238E27FC236}">
                <a16:creationId xmlns:a16="http://schemas.microsoft.com/office/drawing/2014/main" id="{8234A02B-8DEE-43AE-88A1-98ACF4950696}"/>
              </a:ext>
            </a:extLst>
          </p:cNvPr>
          <p:cNvCxnSpPr>
            <a:stCxn id="57" idx="3"/>
            <a:endCxn id="55" idx="1"/>
          </p:cNvCxnSpPr>
          <p:nvPr/>
        </p:nvCxnSpPr>
        <p:spPr>
          <a:xfrm>
            <a:off x="5592636" y="5474385"/>
            <a:ext cx="52094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0" name="図 69" descr="ケーキ, 座る, 閉じる, グリーン が含まれている画像&#10;&#10;自動的に生成された説明">
            <a:extLst>
              <a:ext uri="{FF2B5EF4-FFF2-40B4-BE49-F238E27FC236}">
                <a16:creationId xmlns:a16="http://schemas.microsoft.com/office/drawing/2014/main" id="{3F8370F0-3CFD-4008-8FF8-B813A00534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00212" y="1499151"/>
            <a:ext cx="1311175" cy="2353392"/>
          </a:xfrm>
          <a:prstGeom prst="rect">
            <a:avLst/>
          </a:prstGeom>
        </p:spPr>
      </p:pic>
      <p:pic>
        <p:nvPicPr>
          <p:cNvPr id="66" name="図 65">
            <a:extLst>
              <a:ext uri="{FF2B5EF4-FFF2-40B4-BE49-F238E27FC236}">
                <a16:creationId xmlns:a16="http://schemas.microsoft.com/office/drawing/2014/main" id="{D93DD564-6E73-462B-8BF1-43B7678B9778}"/>
              </a:ext>
            </a:extLst>
          </p:cNvPr>
          <p:cNvPicPr>
            <a:picLocks noChangeAspect="1"/>
          </p:cNvPicPr>
          <p:nvPr/>
        </p:nvPicPr>
        <p:blipFill>
          <a:blip r:embed="rId6"/>
          <a:stretch>
            <a:fillRect/>
          </a:stretch>
        </p:blipFill>
        <p:spPr>
          <a:xfrm>
            <a:off x="4533908" y="1491838"/>
            <a:ext cx="1312557" cy="2353392"/>
          </a:xfrm>
          <a:prstGeom prst="rect">
            <a:avLst/>
          </a:prstGeom>
        </p:spPr>
      </p:pic>
      <p:sp>
        <p:nvSpPr>
          <p:cNvPr id="71" name="テキスト ボックス 70">
            <a:extLst>
              <a:ext uri="{FF2B5EF4-FFF2-40B4-BE49-F238E27FC236}">
                <a16:creationId xmlns:a16="http://schemas.microsoft.com/office/drawing/2014/main" id="{FBCE20F4-E8F1-4D20-820C-97108BDD6D40}"/>
              </a:ext>
            </a:extLst>
          </p:cNvPr>
          <p:cNvSpPr txBox="1"/>
          <p:nvPr/>
        </p:nvSpPr>
        <p:spPr>
          <a:xfrm>
            <a:off x="4533908" y="3963411"/>
            <a:ext cx="2300630" cy="261610"/>
          </a:xfrm>
          <a:prstGeom prst="rect">
            <a:avLst/>
          </a:prstGeom>
          <a:noFill/>
        </p:spPr>
        <p:txBody>
          <a:bodyPr wrap="none" rtlCol="0">
            <a:spAutoFit/>
          </a:bodyPr>
          <a:lstStyle/>
          <a:p>
            <a:r>
              <a:rPr kumimoji="1" lang="ja-JP" altLang="en-US" sz="1100" dirty="0">
                <a:latin typeface="+mn-ea"/>
              </a:rPr>
              <a:t>お風呂の名前を画面に表示させる</a:t>
            </a:r>
            <a:endParaRPr kumimoji="1" lang="en-US" altLang="ja-JP" sz="1100" dirty="0">
              <a:latin typeface="+mn-ea"/>
            </a:endParaRPr>
          </a:p>
        </p:txBody>
      </p:sp>
      <p:sp>
        <p:nvSpPr>
          <p:cNvPr id="75" name="テキスト ボックス 74">
            <a:extLst>
              <a:ext uri="{FF2B5EF4-FFF2-40B4-BE49-F238E27FC236}">
                <a16:creationId xmlns:a16="http://schemas.microsoft.com/office/drawing/2014/main" id="{4076902B-2699-4C79-BBB9-5BC756F743C3}"/>
              </a:ext>
            </a:extLst>
          </p:cNvPr>
          <p:cNvSpPr txBox="1"/>
          <p:nvPr/>
        </p:nvSpPr>
        <p:spPr>
          <a:xfrm>
            <a:off x="5803530" y="1829549"/>
            <a:ext cx="1494320" cy="430887"/>
          </a:xfrm>
          <a:prstGeom prst="rect">
            <a:avLst/>
          </a:prstGeom>
          <a:noFill/>
        </p:spPr>
        <p:txBody>
          <a:bodyPr wrap="none" rtlCol="0">
            <a:spAutoFit/>
          </a:bodyPr>
          <a:lstStyle/>
          <a:p>
            <a:r>
              <a:rPr kumimoji="1" lang="en-US" altLang="ja-JP" sz="1100" dirty="0">
                <a:latin typeface="+mn-ea"/>
              </a:rPr>
              <a:t>※SKIP</a:t>
            </a:r>
            <a:r>
              <a:rPr kumimoji="1" lang="ja-JP" altLang="en-US" sz="1100" dirty="0">
                <a:latin typeface="+mn-ea"/>
              </a:rPr>
              <a:t>ボタンはあり</a:t>
            </a:r>
            <a:endParaRPr kumimoji="1" lang="en-US" altLang="ja-JP" sz="1100" dirty="0">
              <a:latin typeface="+mn-ea"/>
            </a:endParaRPr>
          </a:p>
          <a:p>
            <a:r>
              <a:rPr kumimoji="1" lang="en-US" altLang="ja-JP" sz="1100" dirty="0">
                <a:latin typeface="+mn-ea"/>
              </a:rPr>
              <a:t>※</a:t>
            </a:r>
            <a:r>
              <a:rPr kumimoji="1" lang="ja-JP" altLang="en-US" sz="1100" dirty="0">
                <a:latin typeface="+mn-ea"/>
              </a:rPr>
              <a:t>タイマーは無し</a:t>
            </a:r>
            <a:endParaRPr kumimoji="1" lang="en-US" altLang="ja-JP" sz="1100" dirty="0">
              <a:latin typeface="+mn-ea"/>
            </a:endParaRPr>
          </a:p>
        </p:txBody>
      </p:sp>
      <p:sp>
        <p:nvSpPr>
          <p:cNvPr id="97" name="テキスト ボックス 96">
            <a:extLst>
              <a:ext uri="{FF2B5EF4-FFF2-40B4-BE49-F238E27FC236}">
                <a16:creationId xmlns:a16="http://schemas.microsoft.com/office/drawing/2014/main" id="{A4846615-A802-4A69-BD2E-069161941273}"/>
              </a:ext>
            </a:extLst>
          </p:cNvPr>
          <p:cNvSpPr txBox="1"/>
          <p:nvPr/>
        </p:nvSpPr>
        <p:spPr>
          <a:xfrm>
            <a:off x="2081058" y="2399698"/>
            <a:ext cx="360427" cy="246221"/>
          </a:xfrm>
          <a:prstGeom prst="rect">
            <a:avLst/>
          </a:prstGeom>
          <a:noFill/>
        </p:spPr>
        <p:txBody>
          <a:bodyPr wrap="square" rtlCol="0">
            <a:spAutoFit/>
          </a:bodyPr>
          <a:lstStyle/>
          <a:p>
            <a:r>
              <a:rPr kumimoji="1" lang="en-US" altLang="ja-JP" sz="1000" dirty="0">
                <a:latin typeface="+mn-ea"/>
              </a:rPr>
              <a:t>FO</a:t>
            </a:r>
            <a:endParaRPr kumimoji="1" lang="ja-JP" altLang="en-US" sz="1000" dirty="0">
              <a:latin typeface="+mn-ea"/>
            </a:endParaRPr>
          </a:p>
        </p:txBody>
      </p:sp>
      <p:sp>
        <p:nvSpPr>
          <p:cNvPr id="98" name="正方形/長方形 97">
            <a:extLst>
              <a:ext uri="{FF2B5EF4-FFF2-40B4-BE49-F238E27FC236}">
                <a16:creationId xmlns:a16="http://schemas.microsoft.com/office/drawing/2014/main" id="{21BF8331-2508-4640-A880-67735276D7BE}"/>
              </a:ext>
            </a:extLst>
          </p:cNvPr>
          <p:cNvSpPr/>
          <p:nvPr/>
        </p:nvSpPr>
        <p:spPr>
          <a:xfrm>
            <a:off x="2422435" y="2406040"/>
            <a:ext cx="309700" cy="246221"/>
          </a:xfrm>
          <a:prstGeom prst="rect">
            <a:avLst/>
          </a:prstGeom>
        </p:spPr>
        <p:txBody>
          <a:bodyPr wrap="none">
            <a:spAutoFit/>
          </a:bodyPr>
          <a:lstStyle/>
          <a:p>
            <a:r>
              <a:rPr kumimoji="1" lang="en-US" altLang="ja-JP" sz="1000" dirty="0">
                <a:latin typeface="+mn-ea"/>
              </a:rPr>
              <a:t>FI</a:t>
            </a:r>
            <a:endParaRPr lang="ja-JP" altLang="en-US" sz="1000" dirty="0">
              <a:latin typeface="+mn-ea"/>
            </a:endParaRPr>
          </a:p>
        </p:txBody>
      </p:sp>
      <p:sp>
        <p:nvSpPr>
          <p:cNvPr id="99" name="テキスト ボックス 98">
            <a:extLst>
              <a:ext uri="{FF2B5EF4-FFF2-40B4-BE49-F238E27FC236}">
                <a16:creationId xmlns:a16="http://schemas.microsoft.com/office/drawing/2014/main" id="{C1F5DDF5-9824-4709-B158-62E5774827AD}"/>
              </a:ext>
            </a:extLst>
          </p:cNvPr>
          <p:cNvSpPr txBox="1"/>
          <p:nvPr/>
        </p:nvSpPr>
        <p:spPr>
          <a:xfrm>
            <a:off x="3959017" y="2415971"/>
            <a:ext cx="360427" cy="246221"/>
          </a:xfrm>
          <a:prstGeom prst="rect">
            <a:avLst/>
          </a:prstGeom>
          <a:noFill/>
        </p:spPr>
        <p:txBody>
          <a:bodyPr wrap="square" rtlCol="0">
            <a:spAutoFit/>
          </a:bodyPr>
          <a:lstStyle/>
          <a:p>
            <a:r>
              <a:rPr kumimoji="1" lang="en-US" altLang="ja-JP" sz="1000" dirty="0">
                <a:latin typeface="+mn-ea"/>
              </a:rPr>
              <a:t>FO</a:t>
            </a:r>
            <a:endParaRPr kumimoji="1" lang="ja-JP" altLang="en-US" sz="1000" dirty="0">
              <a:latin typeface="+mn-ea"/>
            </a:endParaRPr>
          </a:p>
        </p:txBody>
      </p:sp>
      <p:sp>
        <p:nvSpPr>
          <p:cNvPr id="100" name="正方形/長方形 99">
            <a:extLst>
              <a:ext uri="{FF2B5EF4-FFF2-40B4-BE49-F238E27FC236}">
                <a16:creationId xmlns:a16="http://schemas.microsoft.com/office/drawing/2014/main" id="{5BC9AB46-D6C6-43EE-9481-18E50422D37F}"/>
              </a:ext>
            </a:extLst>
          </p:cNvPr>
          <p:cNvSpPr/>
          <p:nvPr/>
        </p:nvSpPr>
        <p:spPr>
          <a:xfrm>
            <a:off x="4300394" y="2422313"/>
            <a:ext cx="309700" cy="246221"/>
          </a:xfrm>
          <a:prstGeom prst="rect">
            <a:avLst/>
          </a:prstGeom>
        </p:spPr>
        <p:txBody>
          <a:bodyPr wrap="none">
            <a:spAutoFit/>
          </a:bodyPr>
          <a:lstStyle/>
          <a:p>
            <a:r>
              <a:rPr kumimoji="1" lang="en-US" altLang="ja-JP" sz="1000" dirty="0">
                <a:latin typeface="+mn-ea"/>
              </a:rPr>
              <a:t>FI</a:t>
            </a:r>
            <a:endParaRPr lang="ja-JP" altLang="en-US" sz="1000" dirty="0">
              <a:latin typeface="+mn-ea"/>
            </a:endParaRPr>
          </a:p>
        </p:txBody>
      </p:sp>
    </p:spTree>
    <p:extLst>
      <p:ext uri="{BB962C8B-B14F-4D97-AF65-F5344CB8AC3E}">
        <p14:creationId xmlns:p14="http://schemas.microsoft.com/office/powerpoint/2010/main" val="157319491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初期文字メイリオ1</Template>
  <TotalTime>10668</TotalTime>
  <Words>2746</Words>
  <Application>Microsoft Office PowerPoint</Application>
  <PresentationFormat>画面に合わせる (4:3)</PresentationFormat>
  <Paragraphs>662</Paragraphs>
  <Slides>17</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17</vt:i4>
      </vt:variant>
    </vt:vector>
  </HeadingPairs>
  <TitlesOfParts>
    <vt:vector size="23" baseType="lpstr">
      <vt:lpstr>Bahnschrift Condensed</vt:lpstr>
      <vt:lpstr>Century Gothic</vt:lpstr>
      <vt:lpstr>Arial</vt:lpstr>
      <vt:lpstr>游ゴシック</vt:lpstr>
      <vt:lpstr>メイリオ</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 </cp:lastModifiedBy>
  <cp:revision>249</cp:revision>
  <dcterms:created xsi:type="dcterms:W3CDTF">2019-06-27T02:30:15Z</dcterms:created>
  <dcterms:modified xsi:type="dcterms:W3CDTF">2019-12-04T13:03:49Z</dcterms:modified>
</cp:coreProperties>
</file>

<file path=docProps/thumbnail.jpeg>
</file>